
<file path=[Content_Types].xml><?xml version="1.0" encoding="utf-8"?>
<Types xmlns="http://schemas.openxmlformats.org/package/2006/content-types">
  <Default ContentType="image/jpeg" Extension="jpg"/>
  <Default ContentType="image/png" Extension="png"/>
  <Default ContentType="application/vnd.openxmlformats-package.relationships+xml" Extension="rels"/>
  <Default ContentType="image/svg+xml" Extension="svg"/>
  <Default ContentType="image/tiff" Extension="tiff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autoCompressPictures="0" saveSubsetFonts="1">
  <p:sldMasterIdLst>
    <p:sldMasterId r:id="rId4" id="2147483648"/>
  </p:sldMasterIdLst>
  <p:notesMasterIdLst>
    <p:notesMasterId r:id="rId5"/>
  </p:notesMasterIdLst>
  <p:sldIdLst>
    <p:sldId r:id="rId6" id="256"/>
    <p:sldId r:id="rId7" id="257"/>
    <p:sldId r:id="rId8" id="258"/>
    <p:sldId r:id="rId9" id="259"/>
    <p:sldId r:id="rId10" id="260"/>
    <p:sldId r:id="rId11" id="261"/>
    <p:sldId r:id="rId12" id="262"/>
    <p:sldId r:id="rId13" id="263"/>
    <p:sldId r:id="rId14" id="264"/>
    <p:sldId r:id="rId15" id="265"/>
    <p:sldId r:id="rId16" id="266"/>
    <p:sldId r:id="rId17" id="267"/>
    <p:sldId r:id="rId18" id="268"/>
    <p:sldId r:id="rId19" id="269"/>
    <p:sldId r:id="rId20" id="270"/>
    <p:sldId r:id="rId21" id="271"/>
    <p:sldId r:id="rId22" id="272"/>
    <p:sldId r:id="rId23" id="273"/>
    <p:sldId r:id="rId24" id="274"/>
    <p:sldId r:id="rId25" id="275"/>
    <p:sldId r:id="rId26" id="276"/>
    <p:sldId r:id="rId27" id="277"/>
  </p:sldIdLst>
  <p:sldSz cx="12192000" cy="6858000"/>
  <p:notesSz xmlns:c="http://schemas.openxmlformats.org/drawingml/2006/chart" xmlns:pic="http://schemas.openxmlformats.org/drawingml/2006/picture" xmlns:dgm="http://schemas.openxmlformats.org/drawingml/2006/diagram" cx="6858000" cy="9144000"/>
  <p:defaultTextStyle xmlns:c="http://schemas.openxmlformats.org/drawingml/2006/chart" xmlns:pic="http://schemas.openxmlformats.org/drawingml/2006/picture" xmlns:dgm="http://schemas.openxmlformats.org/drawingml/2006/diagram">
    <a:defPPr>
      <a:defRPr lang="en-US">
        <a:uFillTx/>
      </a:defRPr>
    </a:defPPr>
    <a:lvl1pPr algn="l" defTabSz="457200" eaLnBrk="1" hangingPunct="1" latinLnBrk="0" marL="0" rtl="0">
      <a:defRPr kern="1200" sz="1800">
        <a:solidFill>
          <a:schemeClr val="tx1"/>
        </a:solidFill>
        <a:uFillTx/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uFillTx/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uFillTx/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uFillTx/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uFillTx/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uFillTx/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uFillTx/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uFillTx/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uFillTx/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/>
</file>

<file path=ppt/tableStyles.xml><?xml version="1.0" encoding="utf-8"?>
<a:tblStyleLst xmlns:a="http://schemas.openxmlformats.org/drawingml/2006/main" xmlns:c="http://schemas.openxmlformats.org/drawingml/2006/chart" xmlns:pic="http://schemas.openxmlformats.org/drawingml/2006/picture" xmlns:dgm="http://schemas.openxmlformats.org/drawingml/2006/diagram" xmlns:p="http://schemas.openxmlformats.org/presentationml/2006/main" xmlns:s="http://schemas.openxmlformats.org/officeDocument/2006/sharedTypes" xmlns:r="http://schemas.openxmlformats.org/officeDocument/2006/relationships" def="{5C22544A-7EE6-4342-B048-85BDC9FD1C3A}"/>
</file>

<file path=ppt/viewProps.xml><?xml version="1.0" encoding="utf-8"?>
<p:viewPr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lastView="sldThumbnailView">
  <p:normalViewPr>
    <p:restoredLeft sz="15621"/>
    <p:restoredTop sz="94719"/>
  </p:normalViewPr>
  <p:slideViewPr>
    <p:cSldViewPr snapToGrid="0" snapToObjects="1">
      <p:cViewPr varScale="1">
        <p:scale xmlns:c="http://schemas.openxmlformats.org/drawingml/2006/chart" xmlns:pic="http://schemas.openxmlformats.org/drawingml/2006/picture" xmlns:dgm="http://schemas.openxmlformats.org/drawingml/2006/diagram">
          <a:sx d="100" n="120"/>
          <a:sy d="100" n="120"/>
        </p:scale>
        <p:origin xmlns:c="http://schemas.openxmlformats.org/drawingml/2006/chart" xmlns:pic="http://schemas.openxmlformats.org/drawingml/2006/picture" xmlns:dgm="http://schemas.openxmlformats.org/drawingml/2006/diagram" x="256" y="184"/>
      </p:cViewPr>
    </p:cSldViewPr>
  </p:slideViewPr>
  <p:notesTextViewPr>
    <p:cViewPr>
      <p:scale xmlns:c="http://schemas.openxmlformats.org/drawingml/2006/chart" xmlns:pic="http://schemas.openxmlformats.org/drawingml/2006/picture" xmlns:dgm="http://schemas.openxmlformats.org/drawingml/2006/diagram">
        <a:sx d="1" n="1"/>
        <a:sy d="1" n="1"/>
      </p:scale>
      <p:origin xmlns:c="http://schemas.openxmlformats.org/drawingml/2006/chart" xmlns:pic="http://schemas.openxmlformats.org/drawingml/2006/picture" xmlns:dgm="http://schemas.openxmlformats.org/drawingml/2006/diagram" x="0" y="0"/>
    </p:cViewPr>
  </p:notesTextViewPr>
  <p:gridSpacing xmlns:c="http://schemas.openxmlformats.org/drawingml/2006/chart" xmlns:pic="http://schemas.openxmlformats.org/drawingml/2006/picture" xmlns:dgm="http://schemas.openxmlformats.org/drawingml/2006/diagram" cx="72008" cy="72008"/>
</p:viewPr>
</file>

<file path=ppt/_rels/presentation.xml.rels><?xml version="1.0" standalone="yes" ?><Relationships xmlns="http://schemas.openxmlformats.org/package/2006/relationships"><Relationship Id="rId1" Target="presProps.xml" Type="http://schemas.openxmlformats.org/officeDocument/2006/relationships/presProps"></Relationship><Relationship Id="rId2" Target="tableStyles.xml" Type="http://schemas.openxmlformats.org/officeDocument/2006/relationships/tableStyles"></Relationship><Relationship Id="rId3" Target="viewProps.xml" Type="http://schemas.openxmlformats.org/officeDocument/2006/relationships/viewProps"></Relationship><Relationship Id="rId4" Target="slideMasters/slideMaster1.xml" Type="http://schemas.openxmlformats.org/officeDocument/2006/relationships/slideMaster"></Relationship><Relationship Id="rId5" Target="notesMasters/notesMaster1.xml" Type="http://schemas.openxmlformats.org/officeDocument/2006/relationships/notesMaster"></Relationship><Relationship Id="rId6" Target="slides/slide1.xml" Type="http://schemas.openxmlformats.org/officeDocument/2006/relationships/slide"></Relationship><Relationship Id="rId7" Target="slides/slide2.xml" Type="http://schemas.openxmlformats.org/officeDocument/2006/relationships/slide"></Relationship><Relationship Id="rId8" Target="slides/slide3.xml" Type="http://schemas.openxmlformats.org/officeDocument/2006/relationships/slide"></Relationship><Relationship Id="rId9" Target="slides/slide4.xml" Type="http://schemas.openxmlformats.org/officeDocument/2006/relationships/slide"></Relationship><Relationship Id="rId10" Target="slides/slide5.xml" Type="http://schemas.openxmlformats.org/officeDocument/2006/relationships/slide"></Relationship><Relationship Id="rId11" Target="slides/slide6.xml" Type="http://schemas.openxmlformats.org/officeDocument/2006/relationships/slide"></Relationship><Relationship Id="rId12" Target="slides/slide7.xml" Type="http://schemas.openxmlformats.org/officeDocument/2006/relationships/slide"></Relationship><Relationship Id="rId13" Target="slides/slide8.xml" Type="http://schemas.openxmlformats.org/officeDocument/2006/relationships/slide"></Relationship><Relationship Id="rId14" Target="slides/slide9.xml" Type="http://schemas.openxmlformats.org/officeDocument/2006/relationships/slide"></Relationship><Relationship Id="rId15" Target="slides/slide10.xml" Type="http://schemas.openxmlformats.org/officeDocument/2006/relationships/slide"></Relationship><Relationship Id="rId16" Target="slides/slide11.xml" Type="http://schemas.openxmlformats.org/officeDocument/2006/relationships/slide"></Relationship><Relationship Id="rId17" Target="slides/slide12.xml" Type="http://schemas.openxmlformats.org/officeDocument/2006/relationships/slide"></Relationship><Relationship Id="rId18" Target="slides/slide13.xml" Type="http://schemas.openxmlformats.org/officeDocument/2006/relationships/slide"></Relationship><Relationship Id="rId19" Target="slides/slide14.xml" Type="http://schemas.openxmlformats.org/officeDocument/2006/relationships/slide"></Relationship><Relationship Id="rId20" Target="slides/slide15.xml" Type="http://schemas.openxmlformats.org/officeDocument/2006/relationships/slide"></Relationship><Relationship Id="rId21" Target="slides/slide16.xml" Type="http://schemas.openxmlformats.org/officeDocument/2006/relationships/slide"></Relationship><Relationship Id="rId22" Target="slides/slide17.xml" Type="http://schemas.openxmlformats.org/officeDocument/2006/relationships/slide"></Relationship><Relationship Id="rId23" Target="slides/slide18.xml" Type="http://schemas.openxmlformats.org/officeDocument/2006/relationships/slide"></Relationship><Relationship Id="rId24" Target="slides/slide19.xml" Type="http://schemas.openxmlformats.org/officeDocument/2006/relationships/slide"></Relationship><Relationship Id="rId25" Target="slides/slide20.xml" Type="http://schemas.openxmlformats.org/officeDocument/2006/relationships/slide"></Relationship><Relationship Id="rId26" Target="slides/slide21.xml" Type="http://schemas.openxmlformats.org/officeDocument/2006/relationships/slide"></Relationship><Relationship Id="rId27" Target="slides/slide22.xml" Type="http://schemas.openxmlformats.org/officeDocument/2006/relationships/slide"></Relationship><Relationship Id="rId28" Target="theme/theme1.xml" Type="http://schemas.openxmlformats.org/officeDocument/2006/relationships/theme"></Relationship></Relationships>
</file>

<file path=ppt/media/image1.jpg>
</file>

<file path=ppt/media/image2.png>
</file>

<file path=ppt/media/image4.tiff>
</file>

<file path=ppt/notesMasters/_rels/notesMaster1.xml.rels><?xml version="1.0" standalone="yes" ?><Relationships xmlns="http://schemas.openxmlformats.org/package/2006/relationships"><Relationship Id="rId1" Target="../theme/theme2.xml" Type="http://schemas.openxmlformats.org/officeDocument/2006/relationships/theme"></Relationship></Relationships>
</file>

<file path=ppt/notesMasters/notesMaster1.xml><?xml version="1.0" encoding="utf-8"?>
<p:notesMaster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bg>
      <p:bgRef xmlns:c="http://schemas.openxmlformats.org/drawingml/2006/chart" xmlns:pic="http://schemas.openxmlformats.org/drawingml/2006/picture" xmlns:dgm="http://schemas.openxmlformats.org/drawingml/2006/diagram" idx="1001">
        <a:schemeClr val="bg1"/>
      </p:bgRef>
    </p:bg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Header Placeholder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sz="quarter" type="hdr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0" y="0"/>
            <a:ext cx="2971800" cy="458788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bIns="45720" lIns="91440" rIns="91440" rtlCol="0" tIns="45720" vert="horz"/>
          <a:lstStyle>
            <a:lvl1pPr algn="l">
              <a:defRPr sz="1200"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Date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dt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3884613" y="0"/>
            <a:ext cx="2971800" cy="458788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bIns="45720" lIns="91440" rIns="91440" rtlCol="0" tIns="45720" vert="horz"/>
          <a:lstStyle>
            <a:lvl1pPr algn="r">
              <a:defRPr sz="1200">
                <a:uFillTx/>
              </a:defRPr>
            </a:lvl1pPr>
          </a:lstStyle>
          <a:p>
            <a:fld id="{31B431F3-8990-814C-80DB-A804AA7ECC6A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Slide Image Placeholder 3"/>
          <p:cNvSpPr xmlns:c="http://schemas.openxmlformats.org/drawingml/2006/chart" xmlns:pic="http://schemas.openxmlformats.org/drawingml/2006/picture" xmlns:dgm="http://schemas.openxmlformats.org/drawingml/2006/diagram">
            <a:spLocks noChangeAspect="1" noGrp="1" noRot="1"/>
          </p:cNvSpPr>
          <p:nvPr>
            <p:ph idx="2" type="sldImg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txBody xmlns:c="http://schemas.openxmlformats.org/drawingml/2006/chart" xmlns:pic="http://schemas.openxmlformats.org/drawingml/2006/picture" xmlns:dgm="http://schemas.openxmlformats.org/drawingml/2006/diagram">
          <a:bodyPr anchor="ctr" bIns="45720" lIns="91440" rIns="91440" rtlCol="0" tIns="45720" vert="horz"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Notes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3" sz="quarter" type="body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685800" y="4400550"/>
            <a:ext cx="5486400" cy="3600450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bIns="45720" lIns="91440" rIns="91440" rtlCol="0" tIns="45720" vert="horz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6" name="Footer Placeholder 5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4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0" y="8685213"/>
            <a:ext cx="2971800" cy="458787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anchor="b" bIns="45720" lIns="91440" rIns="91440" rtlCol="0" tIns="45720" vert="horz"/>
          <a:lstStyle>
            <a:lvl1pPr algn="l">
              <a:defRPr sz="1200"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7" name="Slide Number Placeholder 6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5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3884613" y="8685213"/>
            <a:ext cx="2971800" cy="458787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anchor="b" bIns="45720" lIns="91440" rIns="91440" rtlCol="0" tIns="45720" vert="horz"/>
          <a:lstStyle>
            <a:lvl1pPr algn="r">
              <a:defRPr sz="1200">
                <a:uFillTx/>
              </a:defRPr>
            </a:lvl1pPr>
          </a:lstStyle>
          <a:p>
            <a:fld id="{707B901C-3C99-7742-AF09-8DB72246C1C4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 xmlns:c="http://schemas.openxmlformats.org/drawingml/2006/chart" xmlns:pic="http://schemas.openxmlformats.org/drawingml/2006/picture" xmlns:dgm="http://schemas.openxmlformats.org/drawingml/2006/diagram" accent1="accent1" accent2="accent2" accent3="accent3" accent4="accent4" accent5="accent5" accent6="accent6" bg1="lt1" bg2="lt2" folHlink="folHlink" hlink="hlink" tx1="dk1" tx2="dk2"/>
  <p:notesStyle xmlns:c="http://schemas.openxmlformats.org/drawingml/2006/chart" xmlns:pic="http://schemas.openxmlformats.org/drawingml/2006/picture" xmlns:dgm="http://schemas.openxmlformats.org/drawingml/2006/diagram">
    <a:lvl1pPr algn="l" defTabSz="914400" eaLnBrk="1" hangingPunct="1" latinLnBrk="0" marL="0" rtl="0">
      <a:defRPr kern="1200" sz="1200">
        <a:solidFill>
          <a:schemeClr val="tx1"/>
        </a:solidFill>
        <a:uFillTx/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200">
        <a:solidFill>
          <a:schemeClr val="tx1"/>
        </a:solidFill>
        <a:uFillTx/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200">
        <a:solidFill>
          <a:schemeClr val="tx1"/>
        </a:solidFill>
        <a:uFillTx/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200">
        <a:solidFill>
          <a:schemeClr val="tx1"/>
        </a:solidFill>
        <a:uFillTx/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200">
        <a:solidFill>
          <a:schemeClr val="tx1"/>
        </a:solidFill>
        <a:uFillTx/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200">
        <a:solidFill>
          <a:schemeClr val="tx1"/>
        </a:solidFill>
        <a:uFillTx/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200">
        <a:solidFill>
          <a:schemeClr val="tx1"/>
        </a:solidFill>
        <a:uFillTx/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200">
        <a:solidFill>
          <a:schemeClr val="tx1"/>
        </a:solidFill>
        <a:uFillTx/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200">
        <a:solidFill>
          <a:schemeClr val="tx1"/>
        </a:solidFill>
        <a:uFillTx/>
        <a:latin typeface="+mn-lt"/>
        <a:ea typeface="+mn-ea"/>
        <a:cs typeface="+mn-cs"/>
      </a:defRPr>
    </a:lvl9pPr>
  </p:notesStyle>
</p:notesMaster>
</file>

<file path=ppt/notesSlides/_rels/notesSlide1.xml.rels><?xml version="1.0" standalone="yes" ?><Relationships xmlns="http://schemas.openxmlformats.org/package/2006/relationships"><Relationship Id="rId1" Target="../slides/slide2.xml" Type="http://schemas.openxmlformats.org/officeDocument/2006/relationships/slide"></Relationship><Relationship Id="rId2" Target="../notesMasters/notesMaster1.xml" Type="http://schemas.openxmlformats.org/officeDocument/2006/relationships/notesMaster"></Relationship></Relationships>
</file>

<file path=ppt/notesSlides/_rels/notesSlide2.xml.rels><?xml version="1.0" standalone="yes" ?><Relationships xmlns="http://schemas.openxmlformats.org/package/2006/relationships"><Relationship Id="rId1" Target="../slides/slide3.xml" Type="http://schemas.openxmlformats.org/officeDocument/2006/relationships/slide"></Relationship><Relationship Id="rId2" Target="../notesMasters/notesMaster1.xml" Type="http://schemas.openxmlformats.org/officeDocument/2006/relationships/notesMaster"></Relationship></Relationships>
</file>

<file path=ppt/notesSlides/_rels/notesSlide3.xml.rels><?xml version="1.0" standalone="yes" ?><Relationships xmlns="http://schemas.openxmlformats.org/package/2006/relationships"><Relationship Id="rId1" Target="../slides/slide4.xml" Type="http://schemas.openxmlformats.org/officeDocument/2006/relationships/slide"></Relationship><Relationship Id="rId2" Target="../notesMasters/notesMaster1.xml" Type="http://schemas.openxmlformats.org/officeDocument/2006/relationships/notesMaster"></Relationship></Relationships>
</file>

<file path=ppt/notesSlides/_rels/notesSlide4.xml.rels><?xml version="1.0" standalone="yes" ?><Relationships xmlns="http://schemas.openxmlformats.org/package/2006/relationships"><Relationship Id="rId1" Target="../slides/slide11.xml" Type="http://schemas.openxmlformats.org/officeDocument/2006/relationships/slide"></Relationship><Relationship Id="rId2" Target="../notesMasters/notesMaster1.xml" Type="http://schemas.openxmlformats.org/officeDocument/2006/relationships/notesMaster"></Relationship></Relationships>
</file>

<file path=ppt/notesSlides/_rels/notesSlide5.xml.rels><?xml version="1.0" standalone="yes" ?><Relationships xmlns="http://schemas.openxmlformats.org/package/2006/relationships"><Relationship Id="rId1" Target="../slides/slide14.xml" Type="http://schemas.openxmlformats.org/officeDocument/2006/relationships/slide"></Relationship><Relationship Id="rId2" Target="../notesMasters/notesMaster1.xml" Type="http://schemas.openxmlformats.org/officeDocument/2006/relationships/notesMaster"></Relationship></Relationships>
</file>

<file path=ppt/notesSlides/_rels/notesSlide6.xml.rels><?xml version="1.0" standalone="yes" ?><Relationships xmlns="http://schemas.openxmlformats.org/package/2006/relationships"><Relationship Id="rId1" Target="../slides/slide16.xml" Type="http://schemas.openxmlformats.org/officeDocument/2006/relationships/slide"></Relationship><Relationship Id="rId2" Target="../notesMasters/notesMaster1.xml" Type="http://schemas.openxmlformats.org/officeDocument/2006/relationships/notesMaster"></Relationship></Relationships>
</file>

<file path=ppt/notesSlides/_rels/notesSlide7.xml.rels><?xml version="1.0" standalone="yes" ?><Relationships xmlns="http://schemas.openxmlformats.org/package/2006/relationships"><Relationship Id="rId1" Target="../slides/slide17.xml" Type="http://schemas.openxmlformats.org/officeDocument/2006/relationships/slide"></Relationship><Relationship Id="rId2" Target="../notesMasters/notesMaster1.xml" Type="http://schemas.openxmlformats.org/officeDocument/2006/relationships/notesMaster"></Relationship></Relationships>
</file>

<file path=ppt/notesSlides/notesSlide1.xml><?xml version="1.0" encoding="utf-8"?>
<p:notes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Slide Image Placeholder 1"/>
          <p:cNvSpPr xmlns:c="http://schemas.openxmlformats.org/drawingml/2006/chart" xmlns:pic="http://schemas.openxmlformats.org/drawingml/2006/picture" xmlns:dgm="http://schemas.openxmlformats.org/drawingml/2006/diagram">
            <a:spLocks noChangeAspect="1" noGrp="1" noRot="1"/>
          </p:cNvSpPr>
          <p:nvPr>
            <p:ph type="sldImg"/>
          </p:nvPr>
        </p:nvSpPr>
        <p:spPr xmlns:c="http://schemas.openxmlformats.org/drawingml/2006/chart" xmlns:pic="http://schemas.openxmlformats.org/drawingml/2006/picture" xmlns:dgm="http://schemas.openxmlformats.org/drawingml/2006/diagram"/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Notes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body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indent="-171450" marL="171450">
              <a:buFont charset="0" panose="020B0604020202020204" pitchFamily="34" typeface="Arial"/>
              <a:buChar char="•"/>
            </a:pPr>
            <a:r>
              <a:rPr dirty="0" lang="en-US">
                <a:uFillTx/>
              </a:rPr>
              <a:t>The user needs to have money in the wallet before they can send money.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Slide Number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5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707B901C-3C99-7742-AF09-8DB72246C1C4}" type="slidenum">
              <a:rPr lang="en-US" smtClean="0">
                <a:uFillTx/>
              </a:rPr>
              <a:t>2</a:t>
            </a:fld>
            <a:endParaRPr lang="en-US">
              <a:uFillTx/>
            </a:endParaRPr>
          </a:p>
        </p:txBody>
      </p: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Slide Image Placeholder 1"/>
          <p:cNvSpPr xmlns:c="http://schemas.openxmlformats.org/drawingml/2006/chart" xmlns:pic="http://schemas.openxmlformats.org/drawingml/2006/picture" xmlns:dgm="http://schemas.openxmlformats.org/drawingml/2006/diagram">
            <a:spLocks noChangeAspect="1" noGrp="1" noRot="1"/>
          </p:cNvSpPr>
          <p:nvPr>
            <p:ph type="sldImg"/>
          </p:nvPr>
        </p:nvSpPr>
        <p:spPr xmlns:c="http://schemas.openxmlformats.org/drawingml/2006/chart" xmlns:pic="http://schemas.openxmlformats.org/drawingml/2006/picture" xmlns:dgm="http://schemas.openxmlformats.org/drawingml/2006/diagram"/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Notes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body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indent="-171450" marL="171450">
              <a:buFont charset="0" panose="020B0604020202020204" pitchFamily="34" typeface="Arial"/>
              <a:buChar char="•"/>
            </a:pPr>
            <a:r>
              <a:rPr dirty="0" lang="en-US">
                <a:uFillTx/>
              </a:rPr>
              <a:t>Homepage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Slide Number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5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707B901C-3C99-7742-AF09-8DB72246C1C4}" type="slidenum">
              <a:rPr lang="en-US" smtClean="0">
                <a:uFillTx/>
              </a:rPr>
              <a:t>3</a:t>
            </a:fld>
            <a:endParaRPr lang="en-US">
              <a:uFillTx/>
            </a:endParaRPr>
          </a:p>
        </p:txBody>
      </p: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notes>
</file>

<file path=ppt/notesSlides/notesSlide3.xml><?xml version="1.0" encoding="utf-8"?>
<p:notes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Slide Image Placeholder 1"/>
          <p:cNvSpPr xmlns:c="http://schemas.openxmlformats.org/drawingml/2006/chart" xmlns:pic="http://schemas.openxmlformats.org/drawingml/2006/picture" xmlns:dgm="http://schemas.openxmlformats.org/drawingml/2006/diagram">
            <a:spLocks noChangeAspect="1" noGrp="1" noRot="1"/>
          </p:cNvSpPr>
          <p:nvPr>
            <p:ph type="sldImg"/>
          </p:nvPr>
        </p:nvSpPr>
        <p:spPr xmlns:c="http://schemas.openxmlformats.org/drawingml/2006/chart" xmlns:pic="http://schemas.openxmlformats.org/drawingml/2006/picture" xmlns:dgm="http://schemas.openxmlformats.org/drawingml/2006/diagram"/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Notes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body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indent="-171450" marL="171450">
              <a:buFont charset="0" panose="020B0604020202020204" pitchFamily="34" typeface="Arial"/>
              <a:buChar char="•"/>
            </a:pPr>
            <a:r>
              <a:rPr dirty="0" lang="en-US">
                <a:uFillTx/>
              </a:rPr>
              <a:t>User Registration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Slide Number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5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707B901C-3C99-7742-AF09-8DB72246C1C4}" type="slidenum">
              <a:rPr lang="en-US" smtClean="0">
                <a:uFillTx/>
              </a:rPr>
              <a:t>4</a:t>
            </a:fld>
            <a:endParaRPr lang="en-US">
              <a:uFillTx/>
            </a:endParaRPr>
          </a:p>
        </p:txBody>
      </p: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notes>
</file>

<file path=ppt/notesSlides/notesSlide4.xml><?xml version="1.0" encoding="utf-8"?>
<p:notes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Slide Image Placeholder 1"/>
          <p:cNvSpPr xmlns:c="http://schemas.openxmlformats.org/drawingml/2006/chart" xmlns:pic="http://schemas.openxmlformats.org/drawingml/2006/picture" xmlns:dgm="http://schemas.openxmlformats.org/drawingml/2006/diagram">
            <a:spLocks noChangeAspect="1" noGrp="1" noRot="1"/>
          </p:cNvSpPr>
          <p:nvPr>
            <p:ph type="sldImg"/>
          </p:nvPr>
        </p:nvSpPr>
        <p:spPr xmlns:c="http://schemas.openxmlformats.org/drawingml/2006/chart" xmlns:pic="http://schemas.openxmlformats.org/drawingml/2006/picture" xmlns:dgm="http://schemas.openxmlformats.org/drawingml/2006/diagram"/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Notes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body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indent="-171450" marL="171450">
              <a:buFont charset="0" panose="020B0604020202020204" pitchFamily="34" typeface="Arial"/>
              <a:buChar char="•"/>
            </a:pPr>
            <a:r>
              <a:rPr dirty="0" lang="en-US">
                <a:uFillTx/>
              </a:rPr>
              <a:t>Changes made to Transactions table and </a:t>
            </a:r>
            <a:r>
              <a:rPr dirty="0" err="1" lang="en-US">
                <a:uFillTx/>
              </a:rPr>
              <a:t>addmoney</a:t>
            </a:r>
            <a:r>
              <a:rPr dirty="0" lang="en-US">
                <a:uFillTx/>
              </a:rPr>
              <a:t> table after sending money.</a:t>
            </a:r>
          </a:p>
          <a:p>
            <a:pPr indent="-171450" marL="171450">
              <a:buFont charset="0" panose="020B0604020202020204" pitchFamily="34" typeface="Arial"/>
              <a:buChar char="•"/>
            </a:pPr>
            <a:r>
              <a:rPr dirty="0" lang="en-US">
                <a:uFillTx/>
              </a:rPr>
              <a:t>Wallet amount is updated.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Slide Number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5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707B901C-3C99-7742-AF09-8DB72246C1C4}" type="slidenum">
              <a:rPr lang="en-US" smtClean="0">
                <a:uFillTx/>
              </a:rPr>
              <a:t>11</a:t>
            </a:fld>
            <a:endParaRPr lang="en-US">
              <a:uFillTx/>
            </a:endParaRPr>
          </a:p>
        </p:txBody>
      </p: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notes>
</file>

<file path=ppt/notesSlides/notesSlide5.xml><?xml version="1.0" encoding="utf-8"?>
<p:notes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Slide Image Placeholder 1"/>
          <p:cNvSpPr xmlns:c="http://schemas.openxmlformats.org/drawingml/2006/chart" xmlns:pic="http://schemas.openxmlformats.org/drawingml/2006/picture" xmlns:dgm="http://schemas.openxmlformats.org/drawingml/2006/diagram">
            <a:spLocks noChangeAspect="1" noGrp="1" noRot="1"/>
          </p:cNvSpPr>
          <p:nvPr>
            <p:ph type="sldImg"/>
          </p:nvPr>
        </p:nvSpPr>
        <p:spPr xmlns:c="http://schemas.openxmlformats.org/drawingml/2006/chart" xmlns:pic="http://schemas.openxmlformats.org/drawingml/2006/picture" xmlns:dgm="http://schemas.openxmlformats.org/drawingml/2006/diagram"/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Notes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body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indent="-171450" marL="171450">
              <a:buFont charset="0" panose="020B0604020202020204" pitchFamily="34" typeface="Arial"/>
              <a:buChar char="•"/>
            </a:pPr>
            <a:r>
              <a:rPr dirty="0" lang="en-US">
                <a:uFillTx/>
              </a:rPr>
              <a:t>Update Profile Page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Slide Number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5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707B901C-3C99-7742-AF09-8DB72246C1C4}" type="slidenum">
              <a:rPr lang="en-US" smtClean="0">
                <a:uFillTx/>
              </a:rPr>
              <a:t>14</a:t>
            </a:fld>
            <a:endParaRPr lang="en-US">
              <a:uFillTx/>
            </a:endParaRPr>
          </a:p>
        </p:txBody>
      </p: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notes>
</file>

<file path=ppt/notesSlides/notesSlide6.xml><?xml version="1.0" encoding="utf-8"?>
<p:notes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Slide Image Placeholder 1"/>
          <p:cNvSpPr xmlns:c="http://schemas.openxmlformats.org/drawingml/2006/chart" xmlns:pic="http://schemas.openxmlformats.org/drawingml/2006/picture" xmlns:dgm="http://schemas.openxmlformats.org/drawingml/2006/diagram">
            <a:spLocks noChangeAspect="1" noGrp="1" noRot="1"/>
          </p:cNvSpPr>
          <p:nvPr>
            <p:ph type="sldImg"/>
          </p:nvPr>
        </p:nvSpPr>
        <p:spPr xmlns:c="http://schemas.openxmlformats.org/drawingml/2006/chart" xmlns:pic="http://schemas.openxmlformats.org/drawingml/2006/picture" xmlns:dgm="http://schemas.openxmlformats.org/drawingml/2006/diagram"/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Notes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body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indent="-171450" marL="171450">
              <a:buFont charset="0" panose="020B0604020202020204" pitchFamily="34" typeface="Arial"/>
              <a:buChar char="•"/>
            </a:pPr>
            <a:r>
              <a:rPr dirty="0" lang="en-US">
                <a:uFillTx/>
              </a:rPr>
              <a:t>View User Page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Slide Number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5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707B901C-3C99-7742-AF09-8DB72246C1C4}" type="slidenum">
              <a:rPr lang="en-US" smtClean="0">
                <a:uFillTx/>
              </a:rPr>
              <a:t>16</a:t>
            </a:fld>
            <a:endParaRPr lang="en-US">
              <a:uFillTx/>
            </a:endParaRPr>
          </a:p>
        </p:txBody>
      </p: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notes>
</file>

<file path=ppt/notesSlides/notesSlide7.xml><?xml version="1.0" encoding="utf-8"?>
<p:notes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Slide Image Placeholder 1"/>
          <p:cNvSpPr xmlns:c="http://schemas.openxmlformats.org/drawingml/2006/chart" xmlns:pic="http://schemas.openxmlformats.org/drawingml/2006/picture" xmlns:dgm="http://schemas.openxmlformats.org/drawingml/2006/diagram">
            <a:spLocks noChangeAspect="1" noGrp="1" noRot="1"/>
          </p:cNvSpPr>
          <p:nvPr>
            <p:ph type="sldImg"/>
          </p:nvPr>
        </p:nvSpPr>
        <p:spPr xmlns:c="http://schemas.openxmlformats.org/drawingml/2006/chart" xmlns:pic="http://schemas.openxmlformats.org/drawingml/2006/picture" xmlns:dgm="http://schemas.openxmlformats.org/drawingml/2006/diagram"/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Notes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body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indent="-171450" marL="171450">
              <a:buFont charset="0" panose="020B0604020202020204" pitchFamily="34" typeface="Arial"/>
              <a:buChar char="•"/>
            </a:pPr>
            <a:r>
              <a:rPr dirty="0" lang="en-US">
                <a:uFillTx/>
              </a:rPr>
              <a:t>Admin View User Page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Slide Number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5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707B901C-3C99-7742-AF09-8DB72246C1C4}" type="slidenum">
              <a:rPr lang="en-US" smtClean="0">
                <a:uFillTx/>
              </a:rPr>
              <a:t>17</a:t>
            </a:fld>
            <a:endParaRPr lang="en-US">
              <a:uFillTx/>
            </a:endParaRPr>
          </a:p>
        </p:txBody>
      </p: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notes>
</file>

<file path=ppt/slideLayouts/_rels/slideLayout1.xml.rels><?xml version="1.0" standalone="yes" ?><Relationships xmlns="http://schemas.openxmlformats.org/package/2006/relationships"><Relationship Id="rId1" Target="../slideMasters/slideMaster1.xml" Type="http://schemas.openxmlformats.org/officeDocument/2006/relationships/slideMaster"></Relationship></Relationships>
</file>

<file path=ppt/slideLayouts/_rels/slideLayout10.xml.rels><?xml version="1.0" standalone="yes" ?><Relationships xmlns="http://schemas.openxmlformats.org/package/2006/relationships"><Relationship Id="rId1" Target="../slideMasters/slideMaster1.xml" Type="http://schemas.openxmlformats.org/officeDocument/2006/relationships/slideMaster"></Relationship></Relationships>
</file>

<file path=ppt/slideLayouts/_rels/slideLayout11.xml.rels><?xml version="1.0" standalone="yes" ?><Relationships xmlns="http://schemas.openxmlformats.org/package/2006/relationships"><Relationship Id="rId1" Target="../slideMasters/slideMaster1.xml" Type="http://schemas.openxmlformats.org/officeDocument/2006/relationships/slideMaster"></Relationship></Relationships>
</file>

<file path=ppt/slideLayouts/_rels/slideLayout2.xml.rels><?xml version="1.0" standalone="yes" ?><Relationships xmlns="http://schemas.openxmlformats.org/package/2006/relationships"><Relationship Id="rId1" Target="../slideMasters/slideMaster1.xml" Type="http://schemas.openxmlformats.org/officeDocument/2006/relationships/slideMaster"></Relationship></Relationships>
</file>

<file path=ppt/slideLayouts/_rels/slideLayout3.xml.rels><?xml version="1.0" standalone="yes" ?><Relationships xmlns="http://schemas.openxmlformats.org/package/2006/relationships"><Relationship Id="rId1" Target="../slideMasters/slideMaster1.xml" Type="http://schemas.openxmlformats.org/officeDocument/2006/relationships/slideMaster"></Relationship></Relationships>
</file>

<file path=ppt/slideLayouts/_rels/slideLayout4.xml.rels><?xml version="1.0" standalone="yes" ?><Relationships xmlns="http://schemas.openxmlformats.org/package/2006/relationships"><Relationship Id="rId1" Target="../slideMasters/slideMaster1.xml" Type="http://schemas.openxmlformats.org/officeDocument/2006/relationships/slideMaster"></Relationship></Relationships>
</file>

<file path=ppt/slideLayouts/_rels/slideLayout5.xml.rels><?xml version="1.0" standalone="yes" ?><Relationships xmlns="http://schemas.openxmlformats.org/package/2006/relationships"><Relationship Id="rId1" Target="../slideMasters/slideMaster1.xml" Type="http://schemas.openxmlformats.org/officeDocument/2006/relationships/slideMaster"></Relationship></Relationships>
</file>

<file path=ppt/slideLayouts/_rels/slideLayout6.xml.rels><?xml version="1.0" standalone="yes" ?><Relationships xmlns="http://schemas.openxmlformats.org/package/2006/relationships"><Relationship Id="rId1" Target="../slideMasters/slideMaster1.xml" Type="http://schemas.openxmlformats.org/officeDocument/2006/relationships/slideMaster"></Relationship></Relationships>
</file>

<file path=ppt/slideLayouts/_rels/slideLayout7.xml.rels><?xml version="1.0" standalone="yes" ?><Relationships xmlns="http://schemas.openxmlformats.org/package/2006/relationships"><Relationship Id="rId1" Target="../slideMasters/slideMaster1.xml" Type="http://schemas.openxmlformats.org/officeDocument/2006/relationships/slideMaster"></Relationship></Relationships>
</file>

<file path=ppt/slideLayouts/_rels/slideLayout8.xml.rels><?xml version="1.0" standalone="yes" ?><Relationships xmlns="http://schemas.openxmlformats.org/package/2006/relationships"><Relationship Id="rId1" Target="../slideMasters/slideMaster1.xml" Type="http://schemas.openxmlformats.org/officeDocument/2006/relationships/slideMaster"></Relationship></Relationships>
</file>

<file path=ppt/slideLayouts/_rels/slideLayout9.xml.rels><?xml version="1.0" standalone="yes" ?><Relationships xmlns="http://schemas.openxmlformats.org/package/2006/relationships"><Relationship Id="rId1" Target="../slideMasters/slideMaster1.xml" Type="http://schemas.openxmlformats.org/officeDocument/2006/relationships/slideMaster"></Relationship></Relationships>
</file>

<file path=ppt/slideLayouts/slideLayout1.xml><?xml version="1.0" encoding="utf-8"?>
<p:sldLayout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preserve="1" type="title">
  <p:cSld name="Title Slide"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ctrTitle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2417779" y="802298"/>
            <a:ext cx="8637073" cy="2541431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 anchor="b" bIns="0">
            <a:normAutofit/>
          </a:bodyPr>
          <a:lstStyle>
            <a:lvl1pPr algn="l">
              <a:defRPr sz="66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Subtitle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subTitle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2417780" y="3531204"/>
            <a:ext cx="8637072" cy="977621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 bIns="91440" tIns="91440">
            <a:normAutofit/>
          </a:bodyPr>
          <a:lstStyle>
            <a:lvl1pPr algn="l" indent="0" marL="0">
              <a:buNone/>
              <a:defRPr b="0" baseline="0" cap="all" sz="1800">
                <a:solidFill>
                  <a:schemeClr val="tx1"/>
                </a:solidFill>
                <a:uFillTx/>
              </a:defRPr>
            </a:lvl1pPr>
            <a:lvl2pPr algn="ctr" indent="0" marL="457200">
              <a:buNone/>
              <a:defRPr sz="1800">
                <a:uFillTx/>
              </a:defRPr>
            </a:lvl2pPr>
            <a:lvl3pPr algn="ctr" indent="0" marL="914400">
              <a:buNone/>
              <a:defRPr sz="1800">
                <a:uFillTx/>
              </a:defRPr>
            </a:lvl3pPr>
            <a:lvl4pPr algn="ctr" indent="0" marL="1371600">
              <a:buNone/>
              <a:defRPr sz="1600">
                <a:uFillTx/>
              </a:defRPr>
            </a:lvl4pPr>
            <a:lvl5pPr algn="ctr" indent="0" marL="1828800">
              <a:buNone/>
              <a:defRPr sz="1600">
                <a:uFillTx/>
              </a:defRPr>
            </a:lvl5pPr>
            <a:lvl6pPr algn="ctr" indent="0" marL="2286000">
              <a:buNone/>
              <a:defRPr sz="1600">
                <a:uFillTx/>
              </a:defRPr>
            </a:lvl6pPr>
            <a:lvl7pPr algn="ctr" indent="0" marL="2743200">
              <a:buNone/>
              <a:defRPr sz="1600">
                <a:uFillTx/>
              </a:defRPr>
            </a:lvl7pPr>
            <a:lvl8pPr algn="ctr" indent="0" marL="3200400">
              <a:buNone/>
              <a:defRPr sz="1600">
                <a:uFillTx/>
              </a:defRPr>
            </a:lvl8pPr>
            <a:lvl9pPr algn="ctr" indent="0" marL="3657600">
              <a:buNone/>
              <a:defRPr sz="1600">
                <a:uFillTx/>
              </a:defRPr>
            </a:lvl9pPr>
          </a:lstStyle>
          <a:p>
            <a:r>
              <a:rPr lang="en-US">
                <a:uFillTx/>
              </a:rPr>
              <a:t>Click to edit Master subtitle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Date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0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Footer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1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2416500" y="329307"/>
            <a:ext cx="4973915" cy="309201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6" name="Slide Number Placeholder 5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2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37664" y="798973"/>
            <a:ext cx="811019" cy="503578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15" name="Straight Connector 14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2417780" y="3528542"/>
            <a:ext cx="8637072" cy="0"/>
          </a:xfrm>
          <a:prstGeom prst="line">
            <a:avLst/>
          </a:prstGeom>
          <a:ln w="31750"/>
        </p:spPr>
        <p:style xmlns:c="http://schemas.openxmlformats.org/drawingml/2006/chart" xmlns:pic="http://schemas.openxmlformats.org/drawingml/2006/picture" xmlns:dgm="http://schemas.openxmlformats.org/drawingml/2006/diagram"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Layout>
</file>

<file path=ppt/slideLayouts/slideLayout10.xml><?xml version="1.0" encoding="utf-8"?>
<p:sldLayout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preserve="1" type="vertTx">
  <p:cSld name="Title and Vertical Text"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title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r>
              <a:rPr lang="en-US">
                <a:uFillTx/>
              </a:rPr>
              <a:t>Click to edit Master 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Vertical Text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orient="vert" type="body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Date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0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Footer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1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6" name="Slide Number Placeholder 5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2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26" name="Straight Connector 25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1453896" y="1847088"/>
            <a:ext cx="9607522" cy="0"/>
          </a:xfrm>
          <a:prstGeom prst="line">
            <a:avLst/>
          </a:prstGeom>
          <a:ln w="31750"/>
        </p:spPr>
        <p:style xmlns:c="http://schemas.openxmlformats.org/drawingml/2006/chart" xmlns:pic="http://schemas.openxmlformats.org/drawingml/2006/picture" xmlns:dgm="http://schemas.openxmlformats.org/drawingml/2006/diagram"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Layout>
</file>

<file path=ppt/slideLayouts/slideLayout11.xml><?xml version="1.0" encoding="utf-8"?>
<p:sldLayout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preserve="1" type="vertTitleAndTx">
  <p:cSld name="Vertical Title and Text"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Vertical 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orient="vert" type="title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9439111" y="798973"/>
            <a:ext cx="1615742" cy="4659889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 vert="eaVert"/>
          <a:lstStyle>
            <a:lvl1pPr algn="l">
              <a:defRPr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Vertical Text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orient="vert" type="body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44672" y="798973"/>
            <a:ext cx="7828830" cy="4659889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Date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0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Footer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1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6" name="Slide Number Placeholder 5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2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15" name="Straight Connector 14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9439111" y="798973"/>
            <a:ext cx="0" cy="4659889"/>
          </a:xfrm>
          <a:prstGeom prst="line">
            <a:avLst/>
          </a:prstGeom>
          <a:ln w="31750"/>
        </p:spPr>
        <p:style xmlns:c="http://schemas.openxmlformats.org/drawingml/2006/chart" xmlns:pic="http://schemas.openxmlformats.org/drawingml/2006/picture" xmlns:dgm="http://schemas.openxmlformats.org/drawingml/2006/diagram"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Layout>
</file>

<file path=ppt/slideLayouts/slideLayout2.xml><?xml version="1.0" encoding="utf-8"?>
<p:sldLayout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preserve="1" type="obj">
  <p:cSld name="Title and Content"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title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r>
              <a:rPr lang="en-US">
                <a:uFillTx/>
              </a:rPr>
              <a:t>Click to edit Master 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Content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 anchor="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Date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0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Footer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1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6" name="Slide Number Placeholder 5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2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33" name="Straight Connector 32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1453896" y="1847088"/>
            <a:ext cx="9607522" cy="0"/>
          </a:xfrm>
          <a:prstGeom prst="line">
            <a:avLst/>
          </a:prstGeom>
          <a:ln w="31750"/>
        </p:spPr>
        <p:style xmlns:c="http://schemas.openxmlformats.org/drawingml/2006/chart" xmlns:pic="http://schemas.openxmlformats.org/drawingml/2006/picture" xmlns:dgm="http://schemas.openxmlformats.org/drawingml/2006/diagram"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Layout>
</file>

<file path=ppt/slideLayouts/slideLayout3.xml><?xml version="1.0" encoding="utf-8"?>
<p:sldLayout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preserve="1" type="secHead">
  <p:cSld name="Section Header"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title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54239" y="1756130"/>
            <a:ext cx="8643154" cy="1887950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 anchor="b">
            <a:normAutofit/>
          </a:bodyPr>
          <a:lstStyle>
            <a:lvl1pPr algn="l">
              <a:defRPr sz="36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Text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body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54239" y="3806195"/>
            <a:ext cx="8630446" cy="1012929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 tIns="91440">
            <a:normAutofit/>
          </a:bodyPr>
          <a:lstStyle>
            <a:lvl1pPr algn="l" indent="0" marL="0">
              <a:buNone/>
              <a:defRPr sz="1800">
                <a:solidFill>
                  <a:schemeClr val="tx1"/>
                </a:solidFill>
                <a:uFillTx/>
              </a:defRPr>
            </a:lvl1pPr>
            <a:lvl2pPr indent="0" marL="45720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Date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0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Footer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1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6" name="Slide Number Placeholder 5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2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15" name="Straight Connector 14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1454239" y="3804985"/>
            <a:ext cx="8630446" cy="0"/>
          </a:xfrm>
          <a:prstGeom prst="line">
            <a:avLst/>
          </a:prstGeom>
          <a:ln w="31750"/>
        </p:spPr>
        <p:style xmlns:c="http://schemas.openxmlformats.org/drawingml/2006/chart" xmlns:pic="http://schemas.openxmlformats.org/drawingml/2006/picture" xmlns:dgm="http://schemas.openxmlformats.org/drawingml/2006/diagram"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Layout>
</file>

<file path=ppt/slideLayouts/slideLayout4.xml><?xml version="1.0" encoding="utf-8"?>
<p:sldLayout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preserve="1" type="twoObj">
  <p:cSld name="Two Content"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title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49217" y="804889"/>
            <a:ext cx="9605635" cy="1059305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r>
              <a:rPr lang="en-US">
                <a:uFillTx/>
              </a:rPr>
              <a:t>Click to edit Master 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Content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sz="half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47331" y="2010878"/>
            <a:ext cx="4645152" cy="3448595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Content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2" sz="half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6413771" y="2017343"/>
            <a:ext cx="4645152" cy="3441520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Date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0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6" name="Footer Placeholder 5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1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7" name="Slide Number Placeholder 6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2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35" name="Straight Connector 34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1453896" y="1847088"/>
            <a:ext cx="9607522" cy="0"/>
          </a:xfrm>
          <a:prstGeom prst="line">
            <a:avLst/>
          </a:prstGeom>
          <a:ln w="31750"/>
        </p:spPr>
        <p:style xmlns:c="http://schemas.openxmlformats.org/drawingml/2006/chart" xmlns:pic="http://schemas.openxmlformats.org/drawingml/2006/picture" xmlns:dgm="http://schemas.openxmlformats.org/drawingml/2006/diagram"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Layout>
</file>

<file path=ppt/slideLayouts/slideLayout5.xml><?xml version="1.0" encoding="utf-8"?>
<p:sldLayout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preserve="1" type="twoTxTwoObj">
  <p:cSld name="Comparison"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title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47191" y="804163"/>
            <a:ext cx="9607661" cy="1056319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r>
              <a:rPr lang="en-US">
                <a:uFillTx/>
              </a:rPr>
              <a:t>Click to edit Master 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Text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body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47191" y="2019549"/>
            <a:ext cx="4645152" cy="801943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 anchor="b">
            <a:normAutofit/>
          </a:bodyPr>
          <a:lstStyle>
            <a:lvl1pPr indent="0" marL="0">
              <a:lnSpc>
                <a:spcPct val="100000"/>
              </a:lnSpc>
              <a:buNone/>
              <a:defRPr b="0" baseline="0" cap="all" sz="2200">
                <a:solidFill>
                  <a:schemeClr val="accent1"/>
                </a:solidFill>
                <a:uFillTx/>
              </a:defRPr>
            </a:lvl1pPr>
            <a:lvl2pPr indent="0" marL="457200">
              <a:buNone/>
              <a:defRPr b="1" sz="2000">
                <a:uFillTx/>
              </a:defRPr>
            </a:lvl2pPr>
            <a:lvl3pPr indent="0" marL="914400">
              <a:buNone/>
              <a:defRPr b="1" sz="1800">
                <a:uFillTx/>
              </a:defRPr>
            </a:lvl3pPr>
            <a:lvl4pPr indent="0" marL="1371600">
              <a:buNone/>
              <a:defRPr b="1" sz="1600">
                <a:uFillTx/>
              </a:defRPr>
            </a:lvl4pPr>
            <a:lvl5pPr indent="0" marL="1828800">
              <a:buNone/>
              <a:defRPr b="1" sz="1600">
                <a:uFillTx/>
              </a:defRPr>
            </a:lvl5pPr>
            <a:lvl6pPr indent="0" marL="2286000">
              <a:buNone/>
              <a:defRPr b="1" sz="1600">
                <a:uFillTx/>
              </a:defRPr>
            </a:lvl6pPr>
            <a:lvl7pPr indent="0" marL="2743200">
              <a:buNone/>
              <a:defRPr b="1" sz="1600">
                <a:uFillTx/>
              </a:defRPr>
            </a:lvl7pPr>
            <a:lvl8pPr indent="0" marL="3200400">
              <a:buNone/>
              <a:defRPr b="1" sz="1600">
                <a:uFillTx/>
              </a:defRPr>
            </a:lvl8pPr>
            <a:lvl9pPr indent="0" marL="3657600">
              <a:buNone/>
              <a:defRPr b="1" sz="16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Content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2" sz="half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47191" y="2824269"/>
            <a:ext cx="4645152" cy="2644457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Text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3" sz="quarter" type="body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6412362" y="2023003"/>
            <a:ext cx="4645152" cy="802237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 anchor="b">
            <a:normAutofit/>
          </a:bodyPr>
          <a:lstStyle>
            <a:lvl1pPr indent="0" marL="0">
              <a:lnSpc>
                <a:spcPct val="100000"/>
              </a:lnSpc>
              <a:buNone/>
              <a:defRPr b="0" baseline="0" cap="all" sz="2200">
                <a:solidFill>
                  <a:schemeClr val="accent1"/>
                </a:solidFill>
                <a:uFillTx/>
              </a:defRPr>
            </a:lvl1pPr>
            <a:lvl2pPr indent="0" marL="457200">
              <a:buNone/>
              <a:defRPr b="1" sz="2000">
                <a:uFillTx/>
              </a:defRPr>
            </a:lvl2pPr>
            <a:lvl3pPr indent="0" marL="914400">
              <a:buNone/>
              <a:defRPr b="1" sz="1800">
                <a:uFillTx/>
              </a:defRPr>
            </a:lvl3pPr>
            <a:lvl4pPr indent="0" marL="1371600">
              <a:buNone/>
              <a:defRPr b="1" sz="1600">
                <a:uFillTx/>
              </a:defRPr>
            </a:lvl4pPr>
            <a:lvl5pPr indent="0" marL="1828800">
              <a:buNone/>
              <a:defRPr b="1" sz="1600">
                <a:uFillTx/>
              </a:defRPr>
            </a:lvl5pPr>
            <a:lvl6pPr indent="0" marL="2286000">
              <a:buNone/>
              <a:defRPr b="1" sz="1600">
                <a:uFillTx/>
              </a:defRPr>
            </a:lvl6pPr>
            <a:lvl7pPr indent="0" marL="2743200">
              <a:buNone/>
              <a:defRPr b="1" sz="1600">
                <a:uFillTx/>
              </a:defRPr>
            </a:lvl7pPr>
            <a:lvl8pPr indent="0" marL="3200400">
              <a:buNone/>
              <a:defRPr b="1" sz="1600">
                <a:uFillTx/>
              </a:defRPr>
            </a:lvl8pPr>
            <a:lvl9pPr indent="0" marL="3657600">
              <a:buNone/>
              <a:defRPr b="1" sz="16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6" name="Content Placeholder 5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4" sz="quarter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6412362" y="2821491"/>
            <a:ext cx="4645152" cy="2637371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7" name="Date Placeholder 6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0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8" name="Footer Placeholder 7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1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9" name="Slide Number Placeholder 8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2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29" name="Straight Connector 28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1453896" y="1847088"/>
            <a:ext cx="9607522" cy="0"/>
          </a:xfrm>
          <a:prstGeom prst="line">
            <a:avLst/>
          </a:prstGeom>
          <a:ln w="31750"/>
        </p:spPr>
        <p:style xmlns:c="http://schemas.openxmlformats.org/drawingml/2006/chart" xmlns:pic="http://schemas.openxmlformats.org/drawingml/2006/picture" xmlns:dgm="http://schemas.openxmlformats.org/drawingml/2006/diagram"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Layout>
</file>

<file path=ppt/slideLayouts/slideLayout6.xml><?xml version="1.0" encoding="utf-8"?>
<p:sldLayout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preserve="1" type="titleOnly">
  <p:cSld name="Title Only"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title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r>
              <a:rPr lang="en-US">
                <a:uFillTx/>
              </a:rPr>
              <a:t>Click to edit Master 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Date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0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Footer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1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Slide Number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2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25" name="Straight Connector 24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1453896" y="1847088"/>
            <a:ext cx="9607522" cy="0"/>
          </a:xfrm>
          <a:prstGeom prst="line">
            <a:avLst/>
          </a:prstGeom>
          <a:ln w="31750"/>
        </p:spPr>
        <p:style xmlns:c="http://schemas.openxmlformats.org/drawingml/2006/chart" xmlns:pic="http://schemas.openxmlformats.org/drawingml/2006/picture" xmlns:dgm="http://schemas.openxmlformats.org/drawingml/2006/diagram"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Layout>
</file>

<file path=ppt/slideLayouts/slideLayout7.xml><?xml version="1.0" encoding="utf-8"?>
<p:sldLayout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preserve="1" type="blank">
  <p:cSld name="Blank"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Date Placeholder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0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Footer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1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Slide Number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2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Layout>
</file>

<file path=ppt/slideLayouts/slideLayout8.xml><?xml version="1.0" encoding="utf-8"?>
<p:sldLayout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preserve="1" type="objTx">
  <p:cSld name="Content with Caption"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title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44671" y="798973"/>
            <a:ext cx="3273099" cy="2247117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 anchor="b">
            <a:normAutofit/>
          </a:bodyPr>
          <a:lstStyle>
            <a:lvl1pPr algn="l">
              <a:defRPr sz="24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Content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5043714" y="798974"/>
            <a:ext cx="6012470" cy="4658826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 anchor="ctr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Text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2" sz="half" type="body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44671" y="3205491"/>
            <a:ext cx="3275013" cy="2248181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/>
          <a:lstStyle>
            <a:lvl1pPr algn="l" indent="0" marL="0">
              <a:buNone/>
              <a:defRPr sz="1600">
                <a:uFillTx/>
              </a:defRPr>
            </a:lvl1pPr>
            <a:lvl2pPr indent="0" marL="457200">
              <a:buNone/>
              <a:defRPr sz="1400">
                <a:uFillTx/>
              </a:defRPr>
            </a:lvl2pPr>
            <a:lvl3pPr indent="0" marL="914400">
              <a:buNone/>
              <a:defRPr sz="1200">
                <a:uFillTx/>
              </a:defRPr>
            </a:lvl3pPr>
            <a:lvl4pPr indent="0" marL="1371600">
              <a:buNone/>
              <a:defRPr sz="1000">
                <a:uFillTx/>
              </a:defRPr>
            </a:lvl4pPr>
            <a:lvl5pPr indent="0" marL="1828800">
              <a:buNone/>
              <a:defRPr sz="1000">
                <a:uFillTx/>
              </a:defRPr>
            </a:lvl5pPr>
            <a:lvl6pPr indent="0" marL="2286000">
              <a:buNone/>
              <a:defRPr sz="1000">
                <a:uFillTx/>
              </a:defRPr>
            </a:lvl6pPr>
            <a:lvl7pPr indent="0" marL="2743200">
              <a:buNone/>
              <a:defRPr sz="1000">
                <a:uFillTx/>
              </a:defRPr>
            </a:lvl7pPr>
            <a:lvl8pPr indent="0" marL="3200400">
              <a:buNone/>
              <a:defRPr sz="1000">
                <a:uFillTx/>
              </a:defRPr>
            </a:lvl8pPr>
            <a:lvl9pPr indent="0" marL="365760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Date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0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6" name="Footer Placeholder 5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1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7" name="Slide Number Placeholder 6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2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17" name="Straight Connector 16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1448280" y="3205491"/>
            <a:ext cx="3269490" cy="0"/>
          </a:xfrm>
          <a:prstGeom prst="line">
            <a:avLst/>
          </a:prstGeom>
          <a:ln w="31750"/>
        </p:spPr>
        <p:style xmlns:c="http://schemas.openxmlformats.org/drawingml/2006/chart" xmlns:pic="http://schemas.openxmlformats.org/drawingml/2006/picture" xmlns:dgm="http://schemas.openxmlformats.org/drawingml/2006/diagram"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Layout>
</file>

<file path=ppt/slideLayouts/slideLayout9.xml><?xml version="1.0" encoding="utf-8"?>
<p:sldLayout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 preserve="1" type="picTx">
  <p:cSld name="Picture with Caption"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grpSp>
        <p:nvGrpSpPr>
          <p:cNvPr xmlns:c="http://schemas.openxmlformats.org/drawingml/2006/chart" xmlns:pic="http://schemas.openxmlformats.org/drawingml/2006/picture" xmlns:dgm="http://schemas.openxmlformats.org/drawingml/2006/diagram" id="8" name="Group 7"/>
          <p:cNvGrpSpPr xmlns:c="http://schemas.openxmlformats.org/drawingml/2006/chart" xmlns:pic="http://schemas.openxmlformats.org/drawingml/2006/picture" xmlns:dgm="http://schemas.openxmlformats.org/drawingml/2006/diagram"/>
          <p:nvPr/>
        </p:nvGrpSpPr>
        <p:grpSpPr xmlns:c="http://schemas.openxmlformats.org/drawingml/2006/chart" xmlns:pic="http://schemas.openxmlformats.org/drawingml/2006/picture" xmlns:dgm="http://schemas.openxmlformats.org/drawingml/2006/diagram"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xmlns:c="http://schemas.openxmlformats.org/drawingml/2006/chart" xmlns:pic="http://schemas.openxmlformats.org/drawingml/2006/picture" xmlns:dgm="http://schemas.openxmlformats.org/drawingml/2006/diagram" id="18" name="Rectangle 17"/>
            <p:cNvSpPr xmlns:c="http://schemas.openxmlformats.org/drawingml/2006/chart" xmlns:pic="http://schemas.openxmlformats.org/drawingml/2006/picture" xmlns:dgm="http://schemas.openxmlformats.org/drawingml/2006/diagram">
              <a:spLocks/>
            </p:cNvSpPr>
            <p:nvPr/>
          </p:nvSpPr>
          <p:spPr xmlns:c="http://schemas.openxmlformats.org/drawingml/2006/chart" xmlns:pic="http://schemas.openxmlformats.org/drawingml/2006/picture" xmlns:dgm="http://schemas.openxmlformats.org/drawingml/2006/diagram"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cmpd="sng" w="76200">
              <a:noFill/>
              <a:miter lim="800000"/>
            </a:ln>
            <a:effectLst>
              <a:outerShdw algn="tl" blurRad="127000" dir="4740000" dist="228600" rotWithShape="0" sx="98000" sy="98000">
                <a:srgbClr val="000000">
                  <a:alpha val="34000"/>
                </a:srgbClr>
              </a:outerShdw>
            </a:effectLst>
            <a:scene3d>
              <a:camera prst="orthographicFront"/>
              <a:lightRig dir="t" rig="threePt"/>
            </a:scene3d>
            <a:sp3d>
              <a:bevelT h="50800" prst="softRound" w="152400"/>
            </a:sp3d>
          </p:spPr>
          <p:style xmlns:c="http://schemas.openxmlformats.org/drawingml/2006/chart" xmlns:pic="http://schemas.openxmlformats.org/drawingml/2006/picture" xmlns:dgm="http://schemas.openxmlformats.org/drawingml/2006/diagram"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xmlns:c="http://schemas.openxmlformats.org/drawingml/2006/chart" xmlns:pic="http://schemas.openxmlformats.org/drawingml/2006/picture" xmlns:dgm="http://schemas.openxmlformats.org/drawingml/2006/diagram" id="19" name="Rectangle 18"/>
            <p:cNvSpPr xmlns:c="http://schemas.openxmlformats.org/drawingml/2006/chart" xmlns:pic="http://schemas.openxmlformats.org/drawingml/2006/picture" xmlns:dgm="http://schemas.openxmlformats.org/drawingml/2006/diagram">
              <a:spLocks/>
            </p:cNvSpPr>
            <p:nvPr/>
          </p:nvSpPr>
          <p:spPr xmlns:c="http://schemas.openxmlformats.org/drawingml/2006/chart" xmlns:pic="http://schemas.openxmlformats.org/drawingml/2006/picture" xmlns:dgm="http://schemas.openxmlformats.org/drawingml/2006/diagram"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cmpd="sng" w="50800">
              <a:solidFill>
                <a:srgbClr val="191919"/>
              </a:solidFill>
              <a:miter lim="800000"/>
            </a:ln>
            <a:effectLst>
              <a:innerShdw blurRad="63500" dir="14100000" dist="88900">
                <a:srgbClr val="000000">
                  <a:alpha val="30000"/>
                </a:srgbClr>
              </a:innerShdw>
            </a:effectLst>
            <a:scene3d>
              <a:camera prst="orthographicFront"/>
              <a:lightRig dir="t" rig="threePt"/>
            </a:scene3d>
            <a:sp3d>
              <a:bevelT prst="relaxedInset"/>
            </a:sp3d>
          </p:spPr>
          <p:style xmlns:c="http://schemas.openxmlformats.org/drawingml/2006/chart" xmlns:pic="http://schemas.openxmlformats.org/drawingml/2006/picture" xmlns:dgm="http://schemas.openxmlformats.org/drawingml/2006/diagram"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xmlns:c="http://schemas.openxmlformats.org/drawingml/2006/chart" xmlns:pic="http://schemas.openxmlformats.org/drawingml/2006/picture" xmlns:dgm="http://schemas.openxmlformats.org/drawingml/2006/diagram" id="2" name="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title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51206" y="1129513"/>
            <a:ext cx="5532328" cy="1830584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 anchor="b">
            <a:normAutofit/>
          </a:bodyPr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Picture Placeholder 2"/>
          <p:cNvSpPr xmlns:c="http://schemas.openxmlformats.org/drawingml/2006/chart" xmlns:pic="http://schemas.openxmlformats.org/drawingml/2006/picture" xmlns:dgm="http://schemas.openxmlformats.org/drawingml/2006/diagram">
            <a:spLocks noChangeAspect="1" noGrp="1"/>
          </p:cNvSpPr>
          <p:nvPr>
            <p:ph idx="1" type="pic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cap="sq" w="9525">
            <a:noFill/>
            <a:miter lim="800000"/>
          </a:ln>
          <a:effectLst/>
        </p:spPr>
        <p:txBody xmlns:c="http://schemas.openxmlformats.org/drawingml/2006/chart" xmlns:pic="http://schemas.openxmlformats.org/drawingml/2006/picture" xmlns:dgm="http://schemas.openxmlformats.org/drawingml/2006/diagram">
          <a:bodyPr anchor="t"/>
          <a:lstStyle>
            <a:lvl1pPr algn="ctr" indent="0" marL="0">
              <a:buNone/>
              <a:defRPr sz="3200">
                <a:uFillTx/>
              </a:defRPr>
            </a:lvl1pPr>
            <a:lvl2pPr indent="0" marL="457200">
              <a:buNone/>
              <a:defRPr sz="2800">
                <a:uFillTx/>
              </a:defRPr>
            </a:lvl2pPr>
            <a:lvl3pPr indent="0" marL="914400">
              <a:buNone/>
              <a:defRPr sz="2400">
                <a:uFillTx/>
              </a:defRPr>
            </a:lvl3pPr>
            <a:lvl4pPr indent="0" marL="1371600">
              <a:buNone/>
              <a:defRPr sz="2000">
                <a:uFillTx/>
              </a:defRPr>
            </a:lvl4pPr>
            <a:lvl5pPr indent="0" marL="1828800">
              <a:buNone/>
              <a:defRPr sz="2000">
                <a:uFillTx/>
              </a:defRPr>
            </a:lvl5pPr>
            <a:lvl6pPr indent="0" marL="2286000">
              <a:buNone/>
              <a:defRPr sz="2000">
                <a:uFillTx/>
              </a:defRPr>
            </a:lvl6pPr>
            <a:lvl7pPr indent="0" marL="2743200">
              <a:buNone/>
              <a:defRPr sz="2000">
                <a:uFillTx/>
              </a:defRPr>
            </a:lvl7pPr>
            <a:lvl8pPr indent="0" marL="3200400">
              <a:buNone/>
              <a:defRPr sz="2000">
                <a:uFillTx/>
              </a:defRPr>
            </a:lvl8pPr>
            <a:lvl9pPr indent="0" marL="3657600">
              <a:buNone/>
              <a:defRPr sz="2000">
                <a:uFillTx/>
              </a:defRPr>
            </a:lvl9pPr>
          </a:lstStyle>
          <a:p>
            <a:r>
              <a:rPr lang="en-US">
                <a:uFillTx/>
              </a:rPr>
              <a:t>Click icon to add picture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Text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2" sz="half" type="body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50329" y="3145992"/>
            <a:ext cx="5524404" cy="2003742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>
            <a:normAutofit/>
          </a:bodyPr>
          <a:lstStyle>
            <a:lvl1pPr algn="l" indent="0" marL="0">
              <a:buNone/>
              <a:defRPr sz="1800">
                <a:uFillTx/>
              </a:defRPr>
            </a:lvl1pPr>
            <a:lvl2pPr indent="0" marL="457200">
              <a:buNone/>
              <a:defRPr sz="1400">
                <a:uFillTx/>
              </a:defRPr>
            </a:lvl2pPr>
            <a:lvl3pPr indent="0" marL="914400">
              <a:buNone/>
              <a:defRPr sz="1200">
                <a:uFillTx/>
              </a:defRPr>
            </a:lvl3pPr>
            <a:lvl4pPr indent="0" marL="1371600">
              <a:buNone/>
              <a:defRPr sz="1000">
                <a:uFillTx/>
              </a:defRPr>
            </a:lvl4pPr>
            <a:lvl5pPr indent="0" marL="1828800">
              <a:buNone/>
              <a:defRPr sz="1000">
                <a:uFillTx/>
              </a:defRPr>
            </a:lvl5pPr>
            <a:lvl6pPr indent="0" marL="2286000">
              <a:buNone/>
              <a:defRPr sz="1000">
                <a:uFillTx/>
              </a:defRPr>
            </a:lvl6pPr>
            <a:lvl7pPr indent="0" marL="2743200">
              <a:buNone/>
              <a:defRPr sz="1000">
                <a:uFillTx/>
              </a:defRPr>
            </a:lvl7pPr>
            <a:lvl8pPr indent="0" marL="3200400">
              <a:buNone/>
              <a:defRPr sz="1000">
                <a:uFillTx/>
              </a:defRPr>
            </a:lvl8pPr>
            <a:lvl9pPr indent="0" marL="365760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Date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0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47382" y="5469856"/>
            <a:ext cx="5527351" cy="320123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/>
          <a:lstStyle>
            <a:lvl1pPr algn="l">
              <a:defRPr>
                <a:uFillTx/>
              </a:defRPr>
            </a:lvl1pPr>
          </a:lstStyle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6" name="Footer Placeholder 5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1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47382" y="318640"/>
            <a:ext cx="5541004" cy="320931"/>
          </a:xfrm>
        </p:spPr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7" name="Slide Number Placeholder 6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2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31" name="Straight Connector 30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1447382" y="3143605"/>
            <a:ext cx="5527351" cy="0"/>
          </a:xfrm>
          <a:prstGeom prst="line">
            <a:avLst/>
          </a:prstGeom>
          <a:ln w="31750"/>
        </p:spPr>
        <p:style xmlns:c="http://schemas.openxmlformats.org/drawingml/2006/chart" xmlns:pic="http://schemas.openxmlformats.org/drawingml/2006/picture" xmlns:dgm="http://schemas.openxmlformats.org/drawingml/2006/diagram"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Layout>
</file>

<file path=ppt/slideMasters/_rels/slideMaster1.xml.rels><?xml version="1.0" standalone="yes" ?><Relationships xmlns="http://schemas.openxmlformats.org/package/2006/relationships"><Relationship Id="rId1" Target="../media/image1.jpg" Type="http://schemas.openxmlformats.org/officeDocument/2006/relationships/image"></Relationship><Relationship Id="rId2" Target="../slideLayouts/slideLayout1.xml" Type="http://schemas.openxmlformats.org/officeDocument/2006/relationships/slideLayout"></Relationship><Relationship Id="rId3" Target="../slideLayouts/slideLayout2.xml" Type="http://schemas.openxmlformats.org/officeDocument/2006/relationships/slideLayout"></Relationship><Relationship Id="rId4" Target="../slideLayouts/slideLayout3.xml" Type="http://schemas.openxmlformats.org/officeDocument/2006/relationships/slideLayout"></Relationship><Relationship Id="rId5" Target="../slideLayouts/slideLayout4.xml" Type="http://schemas.openxmlformats.org/officeDocument/2006/relationships/slideLayout"></Relationship><Relationship Id="rId6" Target="../slideLayouts/slideLayout5.xml" Type="http://schemas.openxmlformats.org/officeDocument/2006/relationships/slideLayout"></Relationship><Relationship Id="rId7" Target="../slideLayouts/slideLayout6.xml" Type="http://schemas.openxmlformats.org/officeDocument/2006/relationships/slideLayout"></Relationship><Relationship Id="rId8" Target="../slideLayouts/slideLayout7.xml" Type="http://schemas.openxmlformats.org/officeDocument/2006/relationships/slideLayout"></Relationship><Relationship Id="rId9" Target="../slideLayouts/slideLayout8.xml" Type="http://schemas.openxmlformats.org/officeDocument/2006/relationships/slideLayout"></Relationship><Relationship Id="rId10" Target="../slideLayouts/slideLayout9.xml" Type="http://schemas.openxmlformats.org/officeDocument/2006/relationships/slideLayout"></Relationship><Relationship Id="rId11" Target="../slideLayouts/slideLayout10.xml" Type="http://schemas.openxmlformats.org/officeDocument/2006/relationships/slideLayout"></Relationship><Relationship Id="rId12" Target="../slideLayouts/slideLayout11.xml" Type="http://schemas.openxmlformats.org/officeDocument/2006/relationships/slideLayout"></Relationship><Relationship Id="rId13" Target="../theme/theme1.xml" Type="http://schemas.openxmlformats.org/officeDocument/2006/relationships/theme"></Relationship></Relationships>
</file>

<file path=ppt/slideMasters/slideMaster1.xml><?xml version="1.0" encoding="utf-8"?>
<p:sldMaster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bg>
      <p:bgRef xmlns:c="http://schemas.openxmlformats.org/drawingml/2006/chart" xmlns:pic="http://schemas.openxmlformats.org/drawingml/2006/picture" xmlns:dgm="http://schemas.openxmlformats.org/drawingml/2006/diagram" idx="1003">
        <a:schemeClr val="bg2"/>
      </p:bgRef>
    </p:bg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8" name="Rectangle 7"/>
          <p:cNvSpPr xmlns:c="http://schemas.openxmlformats.org/drawingml/2006/chart" xmlns:pic="http://schemas.openxmlformats.org/drawingml/2006/picture" xmlns:dgm="http://schemas.openxmlformats.org/drawingml/2006/diagram">
            <a:spLocks/>
          </p:cNvSpPr>
          <p:nvPr/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 xmlns:c="http://schemas.openxmlformats.org/drawingml/2006/chart" xmlns:pic="http://schemas.openxmlformats.org/drawingml/2006/picture" xmlns:dgm="http://schemas.openxmlformats.org/drawingml/2006/diagram"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xmlns:c="http://schemas.openxmlformats.org/drawingml/2006/chart" xmlns:pic="http://schemas.openxmlformats.org/drawingml/2006/picture" xmlns:dgm="http://schemas.openxmlformats.org/drawingml/2006/diagram" id="7" name="Picture 6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 rotWithShape="1">
          <a:blip r:embed="rId1"/>
          <a:srcRect b="-1538" t="1538"/>
          <a:stretch/>
        </p:blipFill>
        <p:spPr xmlns:c="http://schemas.openxmlformats.org/drawingml/2006/chart" xmlns:pic="http://schemas.openxmlformats.org/drawingml/2006/picture" xmlns:dgm="http://schemas.openxmlformats.org/drawingml/2006/diagram"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xmlns:c="http://schemas.openxmlformats.org/drawingml/2006/chart" xmlns:pic="http://schemas.openxmlformats.org/drawingml/2006/picture" xmlns:dgm="http://schemas.openxmlformats.org/drawingml/2006/diagram" id="2" name="Title Placeholder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title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51579" y="804519"/>
            <a:ext cx="9603275" cy="1049235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anchor="t" bIns="45720" lIns="91440" rIns="91440" rtlCol="0" tIns="45720" vert="horz">
            <a:normAutofit/>
          </a:bodyPr>
          <a:lstStyle/>
          <a:p>
            <a:r>
              <a:rPr lang="en-US">
                <a:uFillTx/>
              </a:rPr>
              <a:t>Click to edit Master title style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Text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 type="body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51579" y="2015732"/>
            <a:ext cx="9603275" cy="3450613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bIns="45720" lIns="91440" rIns="91440" rtlCol="0" tIns="45720" vert="horz">
            <a:normAutofit/>
          </a:bodyPr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  <a:endParaRPr dirty="0"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Date Placeholder 3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2" sz="half" type="dt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7554138" y="330370"/>
            <a:ext cx="3500715" cy="309201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anchor="ctr" bIns="45720" lIns="91440" rIns="91440" rtlCol="0" tIns="45720" vert="horz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3CF86FB3-B1DA-1E49-A762-74F8E91EDAE8}" type="datetimeFigureOut">
              <a:rPr lang="en-US" smtClean="0">
                <a:uFillTx/>
              </a:rPr>
              <a:t>5/1/19</a:t>
            </a:fld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5" name="Footer Placeholder 4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3" sz="quarter" type="ftr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51579" y="329307"/>
            <a:ext cx="5938836" cy="309201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anchor="ctr" bIns="45720" lIns="91440" rIns="91440" rtlCol="0" tIns="45720" vert="horz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6" name="Slide Number Placeholder 5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4" sz="quarter" type="sldNum"/>
          </p:nvPr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480060" y="798973"/>
            <a:ext cx="811019" cy="503578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anchor="t" bIns="45720" lIns="91440" rIns="91440" rtlCol="0" tIns="45720" vert="horz"/>
          <a:lstStyle>
            <a:lvl1pPr algn="r">
              <a:defRPr sz="2800">
                <a:solidFill>
                  <a:schemeClr val="accent1"/>
                </a:solidFill>
                <a:uFillTx/>
              </a:defRPr>
            </a:lvl1pPr>
          </a:lstStyle>
          <a:p>
            <a:fld id="{5A0AE79E-2181-474F-9696-125F503A1130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10" name="Straight Connector 9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 xmlns:c="http://schemas.openxmlformats.org/drawingml/2006/chart" xmlns:pic="http://schemas.openxmlformats.org/drawingml/2006/picture" xmlns:dgm="http://schemas.openxmlformats.org/drawingml/2006/diagram"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xmlns:c="http://schemas.openxmlformats.org/drawingml/2006/chart" xmlns:pic="http://schemas.openxmlformats.org/drawingml/2006/picture" xmlns:dgm="http://schemas.openxmlformats.org/drawingml/2006/diagram" accent1="accent1" accent2="accent2" accent3="accent3" accent4="accent4" accent5="accent5" accent6="accent6" bg1="lt1" bg2="lt2" folHlink="folHlink" hlink="hlink" tx1="dk1" tx2="dk2"/>
  <p:sldLayoutIdLst>
    <p:sldLayoutId r:id="rId2" id="2147483661"/>
    <p:sldLayoutId r:id="rId3" id="2147483662"/>
    <p:sldLayoutId r:id="rId4" id="2147483663"/>
    <p:sldLayoutId r:id="rId5" id="2147483664"/>
    <p:sldLayoutId r:id="rId6" id="2147483665"/>
    <p:sldLayoutId r:id="rId7" id="2147483666"/>
    <p:sldLayoutId r:id="rId8" id="2147483667"/>
    <p:sldLayoutId r:id="rId9" id="2147483668"/>
    <p:sldLayoutId r:id="rId10" id="2147483669"/>
    <p:sldLayoutId r:id="rId11" id="2147483670"/>
    <p:sldLayoutId r:id="rId12" id="2147483671"/>
  </p:sldLayoutIdLst>
  <p:txStyles>
    <p:titleStyle xmlns:c="http://schemas.openxmlformats.org/drawingml/2006/chart" xmlns:pic="http://schemas.openxmlformats.org/drawingml/2006/picture" xmlns:dgm="http://schemas.openxmlformats.org/drawingml/2006/diagram">
      <a:lvl1pPr algn="l" defTabSz="914400" eaLnBrk="1" hangingPunct="1" latinLnBrk="0" rtl="0">
        <a:lnSpc>
          <a:spcPct val="90000"/>
        </a:lnSpc>
        <a:spcBef>
          <a:spcPct val="0"/>
        </a:spcBef>
        <a:buNone/>
        <a:defRPr b="0" cap="all" i="0" kern="1200" sz="3200">
          <a:solidFill>
            <a:schemeClr val="tx1"/>
          </a:solidFill>
          <a:effectLst/>
          <a:uFillTx/>
          <a:latin typeface="+mj-lt"/>
          <a:ea typeface="+mj-ea"/>
          <a:cs typeface="+mj-cs"/>
        </a:defRPr>
      </a:lvl1pPr>
    </p:titleStyle>
    <p:bodyStyle xmlns:c="http://schemas.openxmlformats.org/drawingml/2006/chart" xmlns:pic="http://schemas.openxmlformats.org/drawingml/2006/picture" xmlns:dgm="http://schemas.openxmlformats.org/drawingml/2006/diagram">
      <a:lvl1pPr algn="l" defTabSz="914400" eaLnBrk="1" hangingPunct="1" indent="-228600" latinLnBrk="0" marL="228600" rtl="0">
        <a:lnSpc>
          <a:spcPct val="120000"/>
        </a:lnSpc>
        <a:spcBef>
          <a:spcPts val="1000"/>
        </a:spcBef>
        <a:buClr>
          <a:schemeClr val="accent1"/>
        </a:buClr>
        <a:buSzPct val="100000"/>
        <a:buFont charset="0" panose="020B0604020202020204" pitchFamily="34" typeface="Arial"/>
        <a:buChar char="•"/>
        <a:defRPr kern="1200" sz="2000">
          <a:solidFill>
            <a:schemeClr val="tx1"/>
          </a:solidFill>
          <a:effectLst/>
          <a:uFillTx/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120000"/>
        </a:lnSpc>
        <a:spcBef>
          <a:spcPts val="500"/>
        </a:spcBef>
        <a:buClr>
          <a:schemeClr val="accent1"/>
        </a:buClr>
        <a:buSzPct val="100000"/>
        <a:buFont charset="0" panose="020B0604020202020204" pitchFamily="34" typeface="Arial"/>
        <a:buChar char="•"/>
        <a:defRPr baseline="0" cap="none" kern="1200" sz="1800">
          <a:solidFill>
            <a:schemeClr val="tx1"/>
          </a:solidFill>
          <a:effectLst/>
          <a:uFillTx/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120000"/>
        </a:lnSpc>
        <a:spcBef>
          <a:spcPts val="500"/>
        </a:spcBef>
        <a:buClr>
          <a:schemeClr val="accent1"/>
        </a:buClr>
        <a:buSzPct val="100000"/>
        <a:buFont charset="0" panose="020B0604020202020204" pitchFamily="34" typeface="Arial"/>
        <a:buChar char="•"/>
        <a:defRPr kern="1200" sz="1600">
          <a:solidFill>
            <a:schemeClr val="tx1"/>
          </a:solidFill>
          <a:effectLst/>
          <a:uFillTx/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120000"/>
        </a:lnSpc>
        <a:spcBef>
          <a:spcPts val="500"/>
        </a:spcBef>
        <a:buClr>
          <a:schemeClr val="accent1"/>
        </a:buClr>
        <a:buSzPct val="100000"/>
        <a:buFont charset="0" panose="020B0604020202020204" pitchFamily="34" typeface="Arial"/>
        <a:buChar char="•"/>
        <a:defRPr baseline="0" cap="none" kern="1200" sz="1400">
          <a:solidFill>
            <a:schemeClr val="tx1"/>
          </a:solidFill>
          <a:effectLst/>
          <a:uFillTx/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120000"/>
        </a:lnSpc>
        <a:spcBef>
          <a:spcPts val="500"/>
        </a:spcBef>
        <a:buClr>
          <a:schemeClr val="accent1"/>
        </a:buClr>
        <a:buSzPct val="100000"/>
        <a:buFont charset="0" panose="020B0604020202020204" pitchFamily="34" typeface="Arial"/>
        <a:buChar char="•"/>
        <a:defRPr kern="1200" sz="1200">
          <a:solidFill>
            <a:schemeClr val="tx1"/>
          </a:solidFill>
          <a:effectLst/>
          <a:uFillTx/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120000"/>
        </a:lnSpc>
        <a:spcBef>
          <a:spcPts val="500"/>
        </a:spcBef>
        <a:buClr>
          <a:schemeClr val="accent1"/>
        </a:buClr>
        <a:buSzPct val="100000"/>
        <a:buFont charset="0" panose="020B0604020202020204" pitchFamily="34" typeface="Arial"/>
        <a:buChar char="•"/>
        <a:defRPr kern="1200" sz="1200">
          <a:solidFill>
            <a:schemeClr val="tx1"/>
          </a:solidFill>
          <a:effectLst/>
          <a:uFillTx/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120000"/>
        </a:lnSpc>
        <a:spcBef>
          <a:spcPts val="500"/>
        </a:spcBef>
        <a:buClr>
          <a:schemeClr val="accent1"/>
        </a:buClr>
        <a:buSzPct val="100000"/>
        <a:buFont charset="0" panose="020B0604020202020204" pitchFamily="34" typeface="Arial"/>
        <a:buChar char="•"/>
        <a:defRPr kern="1200" sz="1200">
          <a:solidFill>
            <a:schemeClr val="tx1"/>
          </a:solidFill>
          <a:effectLst/>
          <a:uFillTx/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120000"/>
        </a:lnSpc>
        <a:spcBef>
          <a:spcPts val="500"/>
        </a:spcBef>
        <a:buClr>
          <a:schemeClr val="accent1"/>
        </a:buClr>
        <a:buSzPct val="100000"/>
        <a:buFont charset="0" panose="020B0604020202020204" pitchFamily="34" typeface="Arial"/>
        <a:buChar char="•"/>
        <a:defRPr baseline="0" kern="1200" sz="1200">
          <a:solidFill>
            <a:schemeClr val="tx1"/>
          </a:solidFill>
          <a:effectLst/>
          <a:uFillTx/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120000"/>
        </a:lnSpc>
        <a:spcBef>
          <a:spcPts val="500"/>
        </a:spcBef>
        <a:buClr>
          <a:schemeClr val="accent1"/>
        </a:buClr>
        <a:buSzPct val="100000"/>
        <a:buFont charset="0" panose="020B0604020202020204" pitchFamily="34" typeface="Arial"/>
        <a:buChar char="•"/>
        <a:defRPr baseline="0" kern="1200" sz="1200">
          <a:solidFill>
            <a:schemeClr val="tx1"/>
          </a:solidFill>
          <a:effectLst/>
          <a:uFillTx/>
          <a:latin typeface="+mn-lt"/>
          <a:ea typeface="+mn-ea"/>
          <a:cs typeface="+mn-cs"/>
        </a:defRPr>
      </a:lvl9pPr>
    </p:bodyStyle>
    <p:otherStyle xmlns:c="http://schemas.openxmlformats.org/drawingml/2006/chart" xmlns:pic="http://schemas.openxmlformats.org/drawingml/2006/picture" xmlns:dgm="http://schemas.openxmlformats.org/drawingml/2006/diagram">
      <a:defPPr>
        <a:defRPr lang="en-US">
          <a:uFillTx/>
        </a:defRPr>
      </a:defPPr>
      <a:lvl1pPr algn="l" defTabSz="914400" eaLnBrk="1" hangingPunct="1" latinLnBrk="0" marL="0" rtl="0">
        <a:defRPr kern="1200" sz="18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standalone="yes" ?><Relationships xmlns="http://schemas.openxmlformats.org/package/2006/relationships"><Relationship Id="rId1" Target="../slideLayouts/slideLayout1.xml" Type="http://schemas.openxmlformats.org/officeDocument/2006/relationships/slideLayout"></Relationship><Relationship Id="rId2" Target="../media/image2.png" Type="http://schemas.openxmlformats.org/officeDocument/2006/relationships/image"></Relationship><Relationship Id="rId3" Target="../media/image1.jpg" Type="http://schemas.openxmlformats.org/officeDocument/2006/relationships/image"></Relationship></Relationships>
</file>

<file path=ppt/slides/_rels/slide10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11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notesSlides/notesSlide4.xml" Type="http://schemas.openxmlformats.org/officeDocument/2006/relationships/notesSlide"></Relationship><Relationship Id="rId3" Target="../media/image4.tiff" Type="http://schemas.openxmlformats.org/officeDocument/2006/relationships/image"></Relationship></Relationships>
</file>

<file path=ppt/slides/_rels/slide12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13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14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notesSlides/notesSlide5.xml" Type="http://schemas.openxmlformats.org/officeDocument/2006/relationships/notesSlide"></Relationship><Relationship Id="rId3" Target="../media/image4.tiff" Type="http://schemas.openxmlformats.org/officeDocument/2006/relationships/image"></Relationship></Relationships>
</file>

<file path=ppt/slides/_rels/slide15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16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notesSlides/notesSlide6.xml" Type="http://schemas.openxmlformats.org/officeDocument/2006/relationships/notesSlide"></Relationship><Relationship Id="rId3" Target="../media/image4.tiff" Type="http://schemas.openxmlformats.org/officeDocument/2006/relationships/image"></Relationship></Relationships>
</file>

<file path=ppt/slides/_rels/slide17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notesSlides/notesSlide7.xml" Type="http://schemas.openxmlformats.org/officeDocument/2006/relationships/notesSlide"></Relationship><Relationship Id="rId3" Target="../media/image4.tiff" Type="http://schemas.openxmlformats.org/officeDocument/2006/relationships/image"></Relationship></Relationships>
</file>

<file path=ppt/slides/_rels/slide18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19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2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notesSlides/notesSlide1.xml" Type="http://schemas.openxmlformats.org/officeDocument/2006/relationships/notesSlide"></Relationship></Relationships>
</file>

<file path=ppt/slides/_rels/slide20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21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22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/Relationships>
</file>

<file path=ppt/slides/_rels/slide3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notesSlides/notesSlide2.xml" Type="http://schemas.openxmlformats.org/officeDocument/2006/relationships/notesSlide"></Relationship><Relationship Id="rId3" Target="../media/image4.tiff" Type="http://schemas.openxmlformats.org/officeDocument/2006/relationships/image"></Relationship></Relationships>
</file>

<file path=ppt/slides/_rels/slide4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notesSlides/notesSlide3.xml" Type="http://schemas.openxmlformats.org/officeDocument/2006/relationships/notesSlide"></Relationship><Relationship Id="rId3" Target="../media/image4.tiff" Type="http://schemas.openxmlformats.org/officeDocument/2006/relationships/image"></Relationship></Relationships>
</file>

<file path=ppt/slides/_rels/slide5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6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7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8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_rels/slide9.xml.rels><?xml version="1.0" standalone="yes" ?><Relationships xmlns="http://schemas.openxmlformats.org/package/2006/relationships"><Relationship Id="rId1" Target="../slideLayouts/slideLayout2.xml" Type="http://schemas.openxmlformats.org/officeDocument/2006/relationships/slideLayout"></Relationship><Relationship Id="rId2" Target="../media/image4.tiff" Type="http://schemas.openxmlformats.org/officeDocument/2006/relationships/image"></Relationship></Relationships>
</file>

<file path=ppt/slides/slide1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b="100000" l="43000" r="43000"/>
          </a:path>
        </a:gradFill>
        <a:effectLst/>
      </p:bgPr>
    </p:bg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 useBgFill="1">
        <p:nvSpPr>
          <p:cNvPr xmlns:c="http://schemas.openxmlformats.org/drawingml/2006/chart" xmlns:pic="http://schemas.openxmlformats.org/drawingml/2006/picture" xmlns:dgm="http://schemas.openxmlformats.org/drawingml/2006/diagram" id="11" name="Rectangle 10"/>
          <p:cNvSpPr xmlns:c="http://schemas.openxmlformats.org/drawingml/2006/chart" xmlns:pic="http://schemas.openxmlformats.org/drawingml/2006/picture" xmlns:dgm="http://schemas.openxmlformats.org/drawingml/2006/diagram">
            <a:spLocks noAdjustHandles="1" noChangeArrowheads="1" noChangeAspect="1" noChangeShapeType="1" noEditPoints="1" noGrp="1" noMove="1" noResize="1" noRot="1" noTextEdit="1"/>
          </p:cNvSpPr>
          <p:nvPr/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 xmlns:c="http://schemas.openxmlformats.org/drawingml/2006/chart" xmlns:pic="http://schemas.openxmlformats.org/drawingml/2006/picture" xmlns:dgm="http://schemas.openxmlformats.org/drawingml/2006/diagram"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 xmlns:c="http://schemas.openxmlformats.org/drawingml/2006/chart" xmlns:pic="http://schemas.openxmlformats.org/drawingml/2006/picture" xmlns:dgm="http://schemas.openxmlformats.org/drawingml/2006/diagram">
          <a:bodyPr anchor="ctr" rtlCol="0"/>
          <a:lstStyle/>
          <a:p>
            <a:pPr algn="ctr"/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13" name="Rectangle 12"/>
          <p:cNvSpPr xmlns:c="http://schemas.openxmlformats.org/drawingml/2006/chart" xmlns:pic="http://schemas.openxmlformats.org/drawingml/2006/picture" xmlns:dgm="http://schemas.openxmlformats.org/drawingml/2006/diagram">
            <a:spLocks noAdjustHandles="1" noChangeArrowheads="1" noChangeAspect="1" noChangeShapeType="1" noEditPoints="1" noGrp="1" noMove="1" noResize="1" noRot="1" noTextEdit="1"/>
          </p:cNvSpPr>
          <p:nvPr/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 xmlns:c="http://schemas.openxmlformats.org/drawingml/2006/chart" xmlns:pic="http://schemas.openxmlformats.org/drawingml/2006/picture" xmlns:dgm="http://schemas.openxmlformats.org/drawingml/2006/diagram"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 xmlns:c="http://schemas.openxmlformats.org/drawingml/2006/chart" xmlns:pic="http://schemas.openxmlformats.org/drawingml/2006/picture" xmlns:dgm="http://schemas.openxmlformats.org/drawingml/2006/diagram">
          <a:bodyPr anchor="ctr" rtlCol="0"/>
          <a:lstStyle/>
          <a:p>
            <a:pPr algn="ctr" lvl="0"/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4" name="TextBox 3"/>
          <p:cNvSpPr xmlns:c="http://schemas.openxmlformats.org/drawingml/2006/chart" xmlns:pic="http://schemas.openxmlformats.org/drawingml/2006/picture" xmlns:dgm="http://schemas.openxmlformats.org/drawingml/2006/diagram" txBox="1">
            <a:spLocks/>
          </p:cNvSpPr>
          <p:nvPr/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52616" y="962902"/>
            <a:ext cx="4176384" cy="2380828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anchor="b" bIns="0" lIns="91440" rIns="91440" rtlCol="0" tIns="45720" vert="horz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cap="all" dirty="0" lang="en-US" sz="4800">
                <a:uFillTx/>
                <a:latin typeface="+mj-lt"/>
                <a:ea typeface="+mj-ea"/>
                <a:cs typeface="+mj-cs"/>
              </a:rPr>
              <a:t>MONEY EXCHANGE WEBSITE</a:t>
            </a:r>
          </a:p>
        </p:txBody>
      </p:sp>
      <p:cxnSp>
        <p:nvCxnSpPr>
          <p:cNvPr xmlns:c="http://schemas.openxmlformats.org/drawingml/2006/chart" xmlns:pic="http://schemas.openxmlformats.org/drawingml/2006/picture" xmlns:dgm="http://schemas.openxmlformats.org/drawingml/2006/diagram" id="15" name="Straight Connector 14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1452617" y="3528543"/>
            <a:ext cx="4171479" cy="0"/>
          </a:xfrm>
          <a:prstGeom prst="line">
            <a:avLst/>
          </a:prstGeom>
          <a:ln w="31750"/>
        </p:spPr>
        <p:style xmlns:c="http://schemas.openxmlformats.org/drawingml/2006/chart" xmlns:pic="http://schemas.openxmlformats.org/drawingml/2006/picture" xmlns:dgm="http://schemas.openxmlformats.org/drawingml/2006/diagram"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xmlns:c="http://schemas.openxmlformats.org/drawingml/2006/chart" xmlns:pic="http://schemas.openxmlformats.org/drawingml/2006/picture" xmlns:dgm="http://schemas.openxmlformats.org/drawingml/2006/diagram" descr="Coins" id="8" name="Graphic 7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6880355" y="-219252"/>
            <a:ext cx="3721382" cy="2900240"/>
          </a:xfrm>
          <a:prstGeom prst="rect">
            <a:avLst/>
          </a:prstGeom>
        </p:spPr>
      </p:pic>
      <p:pic>
        <p:nvPicPr>
          <p:cNvPr xmlns:c="http://schemas.openxmlformats.org/drawingml/2006/chart" xmlns:pic="http://schemas.openxmlformats.org/drawingml/2006/picture" xmlns:dgm="http://schemas.openxmlformats.org/drawingml/2006/diagram" id="17" name="Picture 16"/>
          <p:cNvPicPr xmlns:c="http://schemas.openxmlformats.org/drawingml/2006/chart" xmlns:pic="http://schemas.openxmlformats.org/drawingml/2006/picture" xmlns:dgm="http://schemas.openxmlformats.org/drawingml/2006/diagram">
            <a:picLocks noAdjustHandles="1" noChangeArrowheads="1" noChangeAspect="1" noChangeShapeType="1" noCrop="1" noEditPoints="1" noGrp="1" noMove="1" noResize="1" noRo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 rotWithShape="1">
          <a:blip r:embed="rId3"/>
          <a:srcRect b="-1538" t="1538"/>
          <a:stretch/>
        </p:blipFill>
        <p:spPr xmlns:c="http://schemas.openxmlformats.org/drawingml/2006/chart" xmlns:pic="http://schemas.openxmlformats.org/drawingml/2006/picture" xmlns:dgm="http://schemas.openxmlformats.org/drawingml/2006/diagram"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xmlns:c="http://schemas.openxmlformats.org/drawingml/2006/chart" xmlns:pic="http://schemas.openxmlformats.org/drawingml/2006/picture" xmlns:dgm="http://schemas.openxmlformats.org/drawingml/2006/diagram" id="19" name="Straight Connector 18"/>
          <p:cNvCxnSpPr xmlns:c="http://schemas.openxmlformats.org/drawingml/2006/chart" xmlns:pic="http://schemas.openxmlformats.org/drawingml/2006/picture" xmlns:dgm="http://schemas.openxmlformats.org/drawingml/2006/diagram"/>
          <p:nvPr/>
        </p:nvCxnSpPr>
        <p:spPr xmlns:c="http://schemas.openxmlformats.org/drawingml/2006/chart" xmlns:pic="http://schemas.openxmlformats.org/drawingml/2006/picture" xmlns:dgm="http://schemas.openxmlformats.org/drawingml/2006/diagram"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 xmlns:c="http://schemas.openxmlformats.org/drawingml/2006/chart" xmlns:pic="http://schemas.openxmlformats.org/drawingml/2006/picture" xmlns:dgm="http://schemas.openxmlformats.org/drawingml/2006/diagram"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xmlns:c="http://schemas.openxmlformats.org/drawingml/2006/chart" xmlns:pic="http://schemas.openxmlformats.org/drawingml/2006/picture" xmlns:dgm="http://schemas.openxmlformats.org/drawingml/2006/diagram" id="12" name="TextBox 11"/>
          <p:cNvSpPr xmlns:c="http://schemas.openxmlformats.org/drawingml/2006/chart" xmlns:pic="http://schemas.openxmlformats.org/drawingml/2006/picture" xmlns:dgm="http://schemas.openxmlformats.org/drawingml/2006/diagram" txBox="1">
            <a:spLocks/>
          </p:cNvSpPr>
          <p:nvPr/>
        </p:nvSpPr>
        <p:spPr xmlns:c="http://schemas.openxmlformats.org/drawingml/2006/chart" xmlns:pic="http://schemas.openxmlformats.org/drawingml/2006/picture" xmlns:dgm="http://schemas.openxmlformats.org/drawingml/2006/diagram">
          <a:xfrm>
            <a:off x="1450164" y="3379165"/>
            <a:ext cx="4176384" cy="2380828"/>
          </a:xfrm>
          <a:prstGeom prst="rect">
            <a:avLst/>
          </a:prstGeom>
        </p:spPr>
        <p:txBody xmlns:c="http://schemas.openxmlformats.org/drawingml/2006/chart" xmlns:pic="http://schemas.openxmlformats.org/drawingml/2006/picture" xmlns:dgm="http://schemas.openxmlformats.org/drawingml/2006/diagram">
          <a:bodyPr anchor="b" bIns="0" lIns="91440" rIns="91440" rtlCol="0" tIns="45720" vert="horz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cap="all" dirty="0" lang="en-US" sz="3200">
                <a:uFillTx/>
                <a:latin charset="0" panose="02020603050405020304" pitchFamily="18" typeface="Times New Roman"/>
                <a:ea typeface="+mj-ea"/>
                <a:cs charset="0" panose="02020603050405020304" pitchFamily="18" typeface="Times New Roman"/>
              </a:rPr>
              <a:t>DONE BY:</a:t>
            </a:r>
          </a:p>
        </p:txBody>
      </p: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0" y="93133"/>
            <a:ext cx="12192000" cy="6671733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3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162258" y="143946"/>
            <a:ext cx="7831344" cy="2939496"/>
          </a:xfrm>
          <a:prstGeom prst="rect">
            <a:avLst/>
          </a:prstGeom>
        </p:spPr>
      </p:pic>
      <p:pic>
        <p:nvPicPr>
          <p:cNvPr xmlns:c="http://schemas.openxmlformats.org/drawingml/2006/chart" xmlns:pic="http://schemas.openxmlformats.org/drawingml/2006/picture" xmlns:dgm="http://schemas.openxmlformats.org/drawingml/2006/diagram" id="5" name="Picture 4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3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4957837" y="3429000"/>
            <a:ext cx="7023100" cy="2743200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0" y="1010962"/>
            <a:ext cx="12192000" cy="4836075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904874" y="1373187"/>
            <a:ext cx="10425113" cy="3051990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6" name="Picture 5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3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0" y="621687"/>
            <a:ext cx="12192000" cy="5614625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5" name="Picture 4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0" y="1252766"/>
            <a:ext cx="12192000" cy="4352468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3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0" y="474263"/>
            <a:ext cx="12192000" cy="5909474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3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0" y="74924"/>
            <a:ext cx="12192000" cy="6708151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0" y="740833"/>
            <a:ext cx="12192000" cy="5376333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0" y="1718590"/>
            <a:ext cx="12192000" cy="769429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title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>
            <a:normAutofit/>
          </a:bodyPr>
          <a:lstStyle/>
          <a:p>
            <a:pPr algn="ctr"/>
            <a:r>
              <a:rPr dirty="0" lang="en-US" sz="5000">
                <a:uFillTx/>
              </a:rPr>
              <a:t>OVERVIEW OF SYSTEM</a:t>
            </a: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Content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pPr algn="just"/>
            <a:r>
              <a:rPr dirty="0" lang="en-US">
                <a:uFillTx/>
              </a:rPr>
              <a:t>The home page will give options to the user to login or sign up as a new user. </a:t>
            </a:r>
          </a:p>
          <a:p>
            <a:pPr algn="just"/>
            <a:r>
              <a:rPr dirty="0" lang="en-US">
                <a:uFillTx/>
              </a:rPr>
              <a:t>The user once logged in can send money to a user or merchant, the user will search for the user name of the person he/she wants to send money to and will complete the transaction. The user can also update their profile.</a:t>
            </a:r>
          </a:p>
          <a:p>
            <a:pPr algn="just"/>
            <a:r>
              <a:rPr dirty="0" lang="en-US">
                <a:uFillTx/>
              </a:rPr>
              <a:t>The admin can view the list of all the users, view the list of all the transactions made by a user, update a user profile, and block a user.</a:t>
            </a:r>
          </a:p>
          <a:p>
            <a:endParaRPr dirty="0" lang="en-US">
              <a:uFillTx/>
            </a:endParaRPr>
          </a:p>
          <a:p>
            <a:endParaRPr dirty="0" lang="en-US">
              <a:uFillTx/>
            </a:endParaRPr>
          </a:p>
        </p:txBody>
      </p: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0" y="979855"/>
            <a:ext cx="12192000" cy="4015788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0" y="1002647"/>
            <a:ext cx="12192000" cy="2571358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2" name="Title 1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type="title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  <p:sp>
        <p:nvSpPr>
          <p:cNvPr xmlns:c="http://schemas.openxmlformats.org/drawingml/2006/chart" xmlns:pic="http://schemas.openxmlformats.org/drawingml/2006/picture" xmlns:dgm="http://schemas.openxmlformats.org/drawingml/2006/diagram" id="3" name="Content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lang="en-US">
              <a:uFillTx/>
            </a:endParaRPr>
          </a:p>
        </p:txBody>
      </p:sp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Content Placeholder 3"/>
          <p:cNvPicPr xmlns:c="http://schemas.openxmlformats.org/drawingml/2006/chart" xmlns:pic="http://schemas.openxmlformats.org/drawingml/2006/picture" xmlns:dgm="http://schemas.openxmlformats.org/drawingml/2006/diagram">
            <a:picLocks noChangeAspect="1" noGrp="1"/>
          </p:cNvPicPr>
          <p:nvPr>
            <p:ph idx="1"/>
          </p:nvPr>
        </p:nvPicPr>
        <p:blipFill xmlns:c="http://schemas.openxmlformats.org/drawingml/2006/chart" xmlns:pic="http://schemas.openxmlformats.org/drawingml/2006/picture" xmlns:dgm="http://schemas.openxmlformats.org/drawingml/2006/diagram">
          <a:blip r:embed="rId3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152063" y="144462"/>
            <a:ext cx="11935162" cy="6548570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Content Placeholder 3"/>
          <p:cNvPicPr xmlns:c="http://schemas.openxmlformats.org/drawingml/2006/chart" xmlns:pic="http://schemas.openxmlformats.org/drawingml/2006/picture" xmlns:dgm="http://schemas.openxmlformats.org/drawingml/2006/diagram">
            <a:picLocks noChangeAspect="1" noGrp="1"/>
          </p:cNvPicPr>
          <p:nvPr>
            <p:ph idx="1"/>
          </p:nvPr>
        </p:nvPicPr>
        <p:blipFill xmlns:c="http://schemas.openxmlformats.org/drawingml/2006/chart" xmlns:pic="http://schemas.openxmlformats.org/drawingml/2006/picture" xmlns:dgm="http://schemas.openxmlformats.org/drawingml/2006/diagram">
          <a:blip r:embed="rId3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107344" y="85724"/>
            <a:ext cx="12043990" cy="6486525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sp>
        <p:nvSpPr>
          <p:cNvPr xmlns:c="http://schemas.openxmlformats.org/drawingml/2006/chart" xmlns:pic="http://schemas.openxmlformats.org/drawingml/2006/picture" xmlns:dgm="http://schemas.openxmlformats.org/drawingml/2006/diagram" id="3" name="Content Placeholder 2"/>
          <p:cNvSpPr xmlns:c="http://schemas.openxmlformats.org/drawingml/2006/chart" xmlns:pic="http://schemas.openxmlformats.org/drawingml/2006/picture" xmlns:dgm="http://schemas.openxmlformats.org/drawingml/2006/diagram">
            <a:spLocks noGrp="1"/>
          </p:cNvSpPr>
          <p:nvPr>
            <p:ph idx="1"/>
          </p:nvPr>
        </p:nvSpPr>
        <p:spPr xmlns:c="http://schemas.openxmlformats.org/drawingml/2006/chart" xmlns:pic="http://schemas.openxmlformats.org/drawingml/2006/picture" xmlns:dgm="http://schemas.openxmlformats.org/drawingml/2006/diagram"/>
        <p:txBody xmlns:c="http://schemas.openxmlformats.org/drawingml/2006/chart" xmlns:pic="http://schemas.openxmlformats.org/drawingml/2006/picture" xmlns:dgm="http://schemas.openxmlformats.org/drawingml/2006/diagram">
          <a:bodyPr/>
          <a:lstStyle/>
          <a:p>
            <a:endParaRPr dirty="0" lang="en-US">
              <a:uFillTx/>
            </a:endParaRPr>
          </a:p>
          <a:p>
            <a:endParaRPr dirty="0" lang="en-US">
              <a:uFillTx/>
            </a:endParaRPr>
          </a:p>
          <a:p>
            <a:endParaRPr dirty="0" lang="en-US">
              <a:uFillTx/>
            </a:endParaRPr>
          </a:p>
          <a:p>
            <a:r>
              <a:rPr dirty="0" lang="en-US">
                <a:uFillTx/>
              </a:rPr>
              <a:t>Password is encrypted and stored in the database with ‘</a:t>
            </a:r>
            <a:r>
              <a:rPr dirty="0" err="1" lang="en-US">
                <a:uFillTx/>
              </a:rPr>
              <a:t>bcrypt</a:t>
            </a:r>
            <a:r>
              <a:rPr dirty="0" lang="en-US">
                <a:uFillTx/>
              </a:rPr>
              <a:t>’ package in Python.</a:t>
            </a:r>
          </a:p>
        </p:txBody>
      </p:sp>
      <p:pic>
        <p:nvPicPr>
          <p:cNvPr xmlns:c="http://schemas.openxmlformats.org/drawingml/2006/chart" xmlns:pic="http://schemas.openxmlformats.org/drawingml/2006/picture" xmlns:dgm="http://schemas.openxmlformats.org/drawingml/2006/diagram" id="5" name="Picture 4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293461" y="1596779"/>
            <a:ext cx="11607459" cy="838077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5" name="Content Placeholder 4"/>
          <p:cNvPicPr xmlns:c="http://schemas.openxmlformats.org/drawingml/2006/chart" xmlns:pic="http://schemas.openxmlformats.org/drawingml/2006/picture" xmlns:dgm="http://schemas.openxmlformats.org/drawingml/2006/diagram">
            <a:picLocks noChangeAspect="1" noGrp="1"/>
          </p:cNvPicPr>
          <p:nvPr>
            <p:ph idx="1"/>
          </p:nvPr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120075" y="1004409"/>
            <a:ext cx="11951850" cy="3737712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Content Placeholder 3"/>
          <p:cNvPicPr xmlns:c="http://schemas.openxmlformats.org/drawingml/2006/chart" xmlns:pic="http://schemas.openxmlformats.org/drawingml/2006/picture" xmlns:dgm="http://schemas.openxmlformats.org/drawingml/2006/diagram">
            <a:picLocks noChangeAspect="1" noGrp="1"/>
          </p:cNvPicPr>
          <p:nvPr>
            <p:ph idx="1"/>
          </p:nvPr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577221" y="361822"/>
            <a:ext cx="11252829" cy="6134355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1444592" y="1034717"/>
            <a:ext cx="9825919" cy="4452758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s="http://schemas.openxmlformats.org/officeDocument/2006/sharedTypes" xmlns:r="http://schemas.openxmlformats.org/officeDocument/2006/relationships">
  <p:cSld>
    <p:spTree>
      <p:nvGrpSpPr>
        <p:cNvPr xmlns:c="http://schemas.openxmlformats.org/drawingml/2006/chart" xmlns:pic="http://schemas.openxmlformats.org/drawingml/2006/picture" xmlns:dgm="http://schemas.openxmlformats.org/drawingml/2006/diagram" id="1" name=""/>
        <p:cNvGrpSpPr xmlns:c="http://schemas.openxmlformats.org/drawingml/2006/chart" xmlns:pic="http://schemas.openxmlformats.org/drawingml/2006/picture" xmlns:dgm="http://schemas.openxmlformats.org/drawingml/2006/diagram"/>
        <p:nvPr/>
      </p:nvGrpSpPr>
      <p:grpSpPr xmlns:c="http://schemas.openxmlformats.org/drawingml/2006/chart" xmlns:pic="http://schemas.openxmlformats.org/drawingml/2006/picture" xmlns:dgm="http://schemas.openxmlformats.org/drawingml/2006/diagram">
        <a:xfrm>
          <a:off x="0" y="0"/>
          <a:ext cx="0" cy="0"/>
          <a:chOff x="0" y="0"/>
          <a:chExt cx="0" cy="0"/>
        </a:xfrm>
      </p:grpSpPr>
      <p:pic>
        <p:nvPicPr>
          <p:cNvPr xmlns:c="http://schemas.openxmlformats.org/drawingml/2006/chart" xmlns:pic="http://schemas.openxmlformats.org/drawingml/2006/picture" xmlns:dgm="http://schemas.openxmlformats.org/drawingml/2006/diagram" id="4" name="Picture 3"/>
          <p:cNvPicPr xmlns:c="http://schemas.openxmlformats.org/drawingml/2006/chart" xmlns:pic="http://schemas.openxmlformats.org/drawingml/2006/picture" xmlns:dgm="http://schemas.openxmlformats.org/drawingml/2006/diagram">
            <a:picLocks noChangeAspect="1"/>
          </p:cNvPicPr>
          <p:nvPr/>
        </p:nvPicPr>
        <p:blipFill xmlns:c="http://schemas.openxmlformats.org/drawingml/2006/chart" xmlns:pic="http://schemas.openxmlformats.org/drawingml/2006/picture" xmlns:dgm="http://schemas.openxmlformats.org/drawingml/2006/diagram">
          <a:blip r:embed="rId2"/>
          <a:stretch>
            <a:fillRect/>
          </a:stretch>
        </p:blipFill>
        <p:spPr xmlns:c="http://schemas.openxmlformats.org/drawingml/2006/chart" xmlns:pic="http://schemas.openxmlformats.org/drawingml/2006/picture" xmlns:dgm="http://schemas.openxmlformats.org/drawingml/2006/diagram">
          <a:xfrm>
            <a:off x="0" y="1143000"/>
            <a:ext cx="12192000" cy="4343400"/>
          </a:xfrm>
          <a:prstGeom prst="rect">
            <a:avLst/>
          </a:prstGeom>
        </p:spPr>
      </p:pic>
    </p:spTree>
  </p:cSld>
  <p:clrMapOvr xmlns:c="http://schemas.openxmlformats.org/drawingml/2006/chart" xmlns:pic="http://schemas.openxmlformats.org/drawingml/2006/picture" xmlns:dgm="http://schemas.openxmlformats.org/drawingml/2006/diagram">
    <a:masterClrMapping/>
  </p:clrMapOvr>
</p:sld>
</file>

<file path=ppt/theme/theme1.xml><?xml version="1.0" encoding="utf-8"?>
<a:theme xmlns:a="http://schemas.openxmlformats.org/drawingml/2006/main" xmlns:c="http://schemas.openxmlformats.org/drawingml/2006/chart" xmlns:pic="http://schemas.openxmlformats.org/drawingml/2006/picture" xmlns:dgm="http://schemas.openxmlformats.org/drawingml/2006/diagram" xmlns:p="http://schemas.openxmlformats.org/presentationml/2006/main" xmlns:s="http://schemas.openxmlformats.org/officeDocument/2006/sharedTypes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panose="020B0502020104020203" typeface="Gill Sans M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panose="020B0502020104020203" typeface="Gill Sans MT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algn="ctr" cap="flat" cmpd="sng" w="9525">
          <a:solidFill>
            <a:schemeClr val="phClr"/>
          </a:solidFill>
          <a:prstDash val="solid"/>
        </a:ln>
        <a:ln algn="ctr" cap="flat" cmpd="sng" w="15875">
          <a:solidFill>
            <a:schemeClr val="phClr"/>
          </a:solidFill>
          <a:prstDash val="solid"/>
        </a:ln>
        <a:ln algn="ctr" cap="flat" cmpd="sng" w="22225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r="5400000" dist="50800" rotWithShape="0" sx="96000" sy="9600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dir="t" rig="balanced">
              <a:rot lat="0" lon="0" rev="1080000"/>
            </a:lightRig>
          </a:scene3d>
          <a:sp3d>
            <a:bevelT h="12700" prst="softRound" w="3810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xmlns:c="http://schemas.openxmlformats.org/drawingml/2006/chart" xmlns:pic="http://schemas.openxmlformats.org/drawingml/2006/picture" xmlns:dgm="http://schemas.openxmlformats.org/drawingml/2006/diagram" xmlns:p="http://schemas.openxmlformats.org/presentationml/2006/main" xmlns:s="http://schemas.openxmlformats.org/officeDocument/2006/sharedTypes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panose="020F0302020204030204"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panose="020F0502020204030204"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176</Words>
  <Application>Microsoft Macintosh PowerPoint</Application>
  <PresentationFormat>Widescreen</PresentationFormat>
  <Paragraphs>25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Gill Sans MT</vt:lpstr>
      <vt:lpstr>Times New Roman</vt:lpstr>
      <vt:lpstr>Gallery</vt:lpstr>
      <vt:lpstr>PowerPoint Presentation</vt:lpstr>
      <vt:lpstr>OVERVIEW OF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Kumar, Tharuna</dc:creator>
  <cp:lastModifiedBy>Kumar, Tharuna</cp:lastModifiedBy>
  <cp:revision>17</cp:revision>
  <dcterms:created xsi:type="dcterms:W3CDTF">2019-05-01T11:32:34Z</dcterms:created>
  <dcterms:modified xsi:type="dcterms:W3CDTF">2019-05-01T12:55:44Z</dcterms:modified>
</cp:coreProperties>
</file>